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0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71"/>
  </p:notesMasterIdLst>
  <p:sldIdLst>
    <p:sldId id="256" r:id="rId2"/>
    <p:sldId id="257" r:id="rId3"/>
    <p:sldId id="259" r:id="rId4"/>
    <p:sldId id="258" r:id="rId5"/>
    <p:sldId id="260" r:id="rId6"/>
    <p:sldId id="262" r:id="rId7"/>
    <p:sldId id="330" r:id="rId8"/>
    <p:sldId id="261" r:id="rId9"/>
    <p:sldId id="263" r:id="rId10"/>
    <p:sldId id="264" r:id="rId11"/>
    <p:sldId id="318" r:id="rId12"/>
    <p:sldId id="265" r:id="rId13"/>
    <p:sldId id="294" r:id="rId14"/>
    <p:sldId id="266" r:id="rId15"/>
    <p:sldId id="267" r:id="rId16"/>
    <p:sldId id="268" r:id="rId17"/>
    <p:sldId id="269" r:id="rId18"/>
    <p:sldId id="271" r:id="rId19"/>
    <p:sldId id="331" r:id="rId20"/>
    <p:sldId id="321" r:id="rId21"/>
    <p:sldId id="322" r:id="rId22"/>
    <p:sldId id="323" r:id="rId23"/>
    <p:sldId id="324" r:id="rId24"/>
    <p:sldId id="326" r:id="rId25"/>
    <p:sldId id="327" r:id="rId26"/>
    <p:sldId id="273" r:id="rId27"/>
    <p:sldId id="274" r:id="rId28"/>
    <p:sldId id="285" r:id="rId29"/>
    <p:sldId id="275" r:id="rId30"/>
    <p:sldId id="276" r:id="rId31"/>
    <p:sldId id="277" r:id="rId32"/>
    <p:sldId id="278" r:id="rId33"/>
    <p:sldId id="279" r:id="rId34"/>
    <p:sldId id="280" r:id="rId35"/>
    <p:sldId id="319" r:id="rId36"/>
    <p:sldId id="281" r:id="rId37"/>
    <p:sldId id="282" r:id="rId38"/>
    <p:sldId id="283" r:id="rId39"/>
    <p:sldId id="286" r:id="rId40"/>
    <p:sldId id="284" r:id="rId41"/>
    <p:sldId id="287" r:id="rId42"/>
    <p:sldId id="288" r:id="rId43"/>
    <p:sldId id="289" r:id="rId44"/>
    <p:sldId id="290" r:id="rId45"/>
    <p:sldId id="293" r:id="rId46"/>
    <p:sldId id="291" r:id="rId47"/>
    <p:sldId id="300" r:id="rId48"/>
    <p:sldId id="301" r:id="rId49"/>
    <p:sldId id="302" r:id="rId50"/>
    <p:sldId id="303" r:id="rId51"/>
    <p:sldId id="332" r:id="rId52"/>
    <p:sldId id="292" r:id="rId53"/>
    <p:sldId id="295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7" r:id="rId65"/>
    <p:sldId id="314" r:id="rId66"/>
    <p:sldId id="316" r:id="rId67"/>
    <p:sldId id="315" r:id="rId68"/>
    <p:sldId id="329" r:id="rId69"/>
    <p:sldId id="325" r:id="rId7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FE2616-FF62-45CB-898F-C592FA43458E}" v="7" dt="2020-01-07T13:21:36.6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78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microsoft.com/office/2016/11/relationships/changesInfo" Target="changesInfos/changesInfo1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rek Mulhausen" userId="f936325e679bc91d" providerId="LiveId" clId="{D8FE2616-FF62-45CB-898F-C592FA43458E}"/>
    <pc:docChg chg="custSel addSld modSld">
      <pc:chgData name="Derek Mulhausen" userId="f936325e679bc91d" providerId="LiveId" clId="{D8FE2616-FF62-45CB-898F-C592FA43458E}" dt="2020-01-07T13:22:19.229" v="236"/>
      <pc:docMkLst>
        <pc:docMk/>
      </pc:docMkLst>
      <pc:sldChg chg="modAnim">
        <pc:chgData name="Derek Mulhausen" userId="f936325e679bc91d" providerId="LiveId" clId="{D8FE2616-FF62-45CB-898F-C592FA43458E}" dt="2020-01-07T13:15:24.861" v="190"/>
        <pc:sldMkLst>
          <pc:docMk/>
          <pc:sldMk cId="1762512853" sldId="291"/>
        </pc:sldMkLst>
      </pc:sldChg>
      <pc:sldChg chg="modAnim">
        <pc:chgData name="Derek Mulhausen" userId="f936325e679bc91d" providerId="LiveId" clId="{D8FE2616-FF62-45CB-898F-C592FA43458E}" dt="2020-01-07T13:22:07.875" v="234"/>
        <pc:sldMkLst>
          <pc:docMk/>
          <pc:sldMk cId="2364627344" sldId="300"/>
        </pc:sldMkLst>
      </pc:sldChg>
      <pc:sldChg chg="modAnim">
        <pc:chgData name="Derek Mulhausen" userId="f936325e679bc91d" providerId="LiveId" clId="{D8FE2616-FF62-45CB-898F-C592FA43458E}" dt="2020-01-07T13:20:36.679" v="203"/>
        <pc:sldMkLst>
          <pc:docMk/>
          <pc:sldMk cId="2942551762" sldId="301"/>
        </pc:sldMkLst>
      </pc:sldChg>
      <pc:sldChg chg="modAnim">
        <pc:chgData name="Derek Mulhausen" userId="f936325e679bc91d" providerId="LiveId" clId="{D8FE2616-FF62-45CB-898F-C592FA43458E}" dt="2020-01-07T13:21:15.979" v="215"/>
        <pc:sldMkLst>
          <pc:docMk/>
          <pc:sldMk cId="2110199325" sldId="302"/>
        </pc:sldMkLst>
      </pc:sldChg>
      <pc:sldChg chg="modAnim">
        <pc:chgData name="Derek Mulhausen" userId="f936325e679bc91d" providerId="LiveId" clId="{D8FE2616-FF62-45CB-898F-C592FA43458E}" dt="2020-01-07T13:21:21.450" v="217"/>
        <pc:sldMkLst>
          <pc:docMk/>
          <pc:sldMk cId="3164485192" sldId="303"/>
        </pc:sldMkLst>
      </pc:sldChg>
      <pc:sldChg chg="modSp add modAnim">
        <pc:chgData name="Derek Mulhausen" userId="f936325e679bc91d" providerId="LiveId" clId="{D8FE2616-FF62-45CB-898F-C592FA43458E}" dt="2020-01-07T13:22:19.229" v="236"/>
        <pc:sldMkLst>
          <pc:docMk/>
          <pc:sldMk cId="2891691853" sldId="332"/>
        </pc:sldMkLst>
        <pc:spChg chg="mod">
          <ac:chgData name="Derek Mulhausen" userId="f936325e679bc91d" providerId="LiveId" clId="{D8FE2616-FF62-45CB-898F-C592FA43458E}" dt="2020-01-07T13:12:46.625" v="2" actId="20577"/>
          <ac:spMkLst>
            <pc:docMk/>
            <pc:sldMk cId="2891691853" sldId="332"/>
            <ac:spMk id="2" creationId="{A94A7D7F-E3F6-4C51-ADD6-0C6D0D777E1F}"/>
          </ac:spMkLst>
        </pc:spChg>
        <pc:spChg chg="mod">
          <ac:chgData name="Derek Mulhausen" userId="f936325e679bc91d" providerId="LiveId" clId="{D8FE2616-FF62-45CB-898F-C592FA43458E}" dt="2020-01-07T13:14:27.363" v="188" actId="20577"/>
          <ac:spMkLst>
            <pc:docMk/>
            <pc:sldMk cId="2891691853" sldId="332"/>
            <ac:spMk id="3" creationId="{62F33047-240F-4851-8442-8DE12936CF00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sv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svg"/><Relationship Id="rId1" Type="http://schemas.openxmlformats.org/officeDocument/2006/relationships/image" Target="../media/image9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svg"/><Relationship Id="rId1" Type="http://schemas.openxmlformats.org/officeDocument/2006/relationships/image" Target="../media/image17.png"/><Relationship Id="rId6" Type="http://schemas.openxmlformats.org/officeDocument/2006/relationships/image" Target="../media/image16.svg"/><Relationship Id="rId5" Type="http://schemas.openxmlformats.org/officeDocument/2006/relationships/image" Target="../media/image19.png"/><Relationship Id="rId4" Type="http://schemas.openxmlformats.org/officeDocument/2006/relationships/image" Target="../media/image14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1.svg"/><Relationship Id="rId1" Type="http://schemas.openxmlformats.org/officeDocument/2006/relationships/image" Target="../media/image26.png"/><Relationship Id="rId6" Type="http://schemas.openxmlformats.org/officeDocument/2006/relationships/image" Target="../media/image25.svg"/><Relationship Id="rId5" Type="http://schemas.openxmlformats.org/officeDocument/2006/relationships/image" Target="../media/image28.png"/><Relationship Id="rId4" Type="http://schemas.openxmlformats.org/officeDocument/2006/relationships/image" Target="../media/image23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44.png"/><Relationship Id="rId7" Type="http://schemas.openxmlformats.org/officeDocument/2006/relationships/image" Target="../media/image46.png"/><Relationship Id="rId12" Type="http://schemas.openxmlformats.org/officeDocument/2006/relationships/image" Target="../media/image42.svg"/><Relationship Id="rId2" Type="http://schemas.openxmlformats.org/officeDocument/2006/relationships/image" Target="../media/image32.svg"/><Relationship Id="rId1" Type="http://schemas.openxmlformats.org/officeDocument/2006/relationships/image" Target="../media/image43.png"/><Relationship Id="rId6" Type="http://schemas.openxmlformats.org/officeDocument/2006/relationships/image" Target="../media/image36.svg"/><Relationship Id="rId11" Type="http://schemas.openxmlformats.org/officeDocument/2006/relationships/image" Target="../media/image41.png"/><Relationship Id="rId5" Type="http://schemas.openxmlformats.org/officeDocument/2006/relationships/image" Target="../media/image4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4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F318AE-95A9-436D-A035-08FA14EC61C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296880A9-2853-4A52-B1C0-69AAE28C27F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Started working heavily in VBA in 2015</a:t>
          </a:r>
        </a:p>
      </dgm:t>
    </dgm:pt>
    <dgm:pt modelId="{CA229241-9257-4F12-9CE5-54C71EBC4FDC}" type="parTrans" cxnId="{D3BCB72F-E65C-48A2-97A8-EC99F5B53D10}">
      <dgm:prSet/>
      <dgm:spPr/>
      <dgm:t>
        <a:bodyPr/>
        <a:lstStyle/>
        <a:p>
          <a:endParaRPr lang="en-US"/>
        </a:p>
      </dgm:t>
    </dgm:pt>
    <dgm:pt modelId="{A39169D4-34DB-4662-B029-9759D5519438}" type="sibTrans" cxnId="{D3BCB72F-E65C-48A2-97A8-EC99F5B53D10}">
      <dgm:prSet/>
      <dgm:spPr/>
      <dgm:t>
        <a:bodyPr/>
        <a:lstStyle/>
        <a:p>
          <a:endParaRPr lang="en-US"/>
        </a:p>
      </dgm:t>
    </dgm:pt>
    <dgm:pt modelId="{EAFE751E-4C5F-48FD-AD01-73C06A65145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Currently work at DuraTech Industries Inc. as a software developer</a:t>
          </a:r>
        </a:p>
      </dgm:t>
    </dgm:pt>
    <dgm:pt modelId="{EBE2AED6-1F7A-41FB-80C9-9C7F9568EE90}" type="parTrans" cxnId="{3453477B-BB71-42C3-B5FA-F4125D904CFA}">
      <dgm:prSet/>
      <dgm:spPr/>
      <dgm:t>
        <a:bodyPr/>
        <a:lstStyle/>
        <a:p>
          <a:endParaRPr lang="en-US"/>
        </a:p>
      </dgm:t>
    </dgm:pt>
    <dgm:pt modelId="{65013314-FA96-41B0-96DF-04CC6ED722B2}" type="sibTrans" cxnId="{3453477B-BB71-42C3-B5FA-F4125D904CFA}">
      <dgm:prSet/>
      <dgm:spPr/>
      <dgm:t>
        <a:bodyPr/>
        <a:lstStyle/>
        <a:p>
          <a:endParaRPr lang="en-US"/>
        </a:p>
      </dgm:t>
    </dgm:pt>
    <dgm:pt modelId="{2CB21E90-67F6-44C4-B249-7DD64489A65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 have created multiple SQL integrations using Excel in the last year</a:t>
          </a:r>
        </a:p>
      </dgm:t>
    </dgm:pt>
    <dgm:pt modelId="{5EC81459-D5C4-4A85-B7AB-753BFF60A6A6}" type="parTrans" cxnId="{4A204E30-F9F2-406E-BCB5-DD11D361AE11}">
      <dgm:prSet/>
      <dgm:spPr/>
      <dgm:t>
        <a:bodyPr/>
        <a:lstStyle/>
        <a:p>
          <a:endParaRPr lang="en-US"/>
        </a:p>
      </dgm:t>
    </dgm:pt>
    <dgm:pt modelId="{CAA11365-786A-44D2-BBEC-9254A6A5FD92}" type="sibTrans" cxnId="{4A204E30-F9F2-406E-BCB5-DD11D361AE11}">
      <dgm:prSet/>
      <dgm:spPr/>
      <dgm:t>
        <a:bodyPr/>
        <a:lstStyle/>
        <a:p>
          <a:endParaRPr lang="en-US"/>
        </a:p>
      </dgm:t>
    </dgm:pt>
    <dgm:pt modelId="{2F41B36C-A90F-41F4-9825-2F8D36B53466}" type="pres">
      <dgm:prSet presAssocID="{09F318AE-95A9-436D-A035-08FA14EC61CE}" presName="root" presStyleCnt="0">
        <dgm:presLayoutVars>
          <dgm:dir/>
          <dgm:resizeHandles val="exact"/>
        </dgm:presLayoutVars>
      </dgm:prSet>
      <dgm:spPr/>
    </dgm:pt>
    <dgm:pt modelId="{49C07417-8E3F-40C2-80E3-3368FB63AD2B}" type="pres">
      <dgm:prSet presAssocID="{296880A9-2853-4A52-B1C0-69AAE28C27FB}" presName="compNode" presStyleCnt="0"/>
      <dgm:spPr/>
    </dgm:pt>
    <dgm:pt modelId="{9744C11C-C4B1-473D-94BE-5161407E2772}" type="pres">
      <dgm:prSet presAssocID="{296880A9-2853-4A52-B1C0-69AAE28C27F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8148134A-048B-4213-9605-AF73125B1FEE}" type="pres">
      <dgm:prSet presAssocID="{296880A9-2853-4A52-B1C0-69AAE28C27FB}" presName="spaceRect" presStyleCnt="0"/>
      <dgm:spPr/>
    </dgm:pt>
    <dgm:pt modelId="{68F5E2D6-764C-4480-8C13-316D72CB5742}" type="pres">
      <dgm:prSet presAssocID="{296880A9-2853-4A52-B1C0-69AAE28C27FB}" presName="textRect" presStyleLbl="revTx" presStyleIdx="0" presStyleCnt="3">
        <dgm:presLayoutVars>
          <dgm:chMax val="1"/>
          <dgm:chPref val="1"/>
        </dgm:presLayoutVars>
      </dgm:prSet>
      <dgm:spPr/>
    </dgm:pt>
    <dgm:pt modelId="{33C9C111-7153-49D2-B431-067ADD4DB559}" type="pres">
      <dgm:prSet presAssocID="{A39169D4-34DB-4662-B029-9759D5519438}" presName="sibTrans" presStyleCnt="0"/>
      <dgm:spPr/>
    </dgm:pt>
    <dgm:pt modelId="{708CC6B8-DB21-4BB8-98EF-C22D2BBEDCDA}" type="pres">
      <dgm:prSet presAssocID="{EAFE751E-4C5F-48FD-AD01-73C06A651450}" presName="compNode" presStyleCnt="0"/>
      <dgm:spPr/>
    </dgm:pt>
    <dgm:pt modelId="{81BE8DE5-2937-443A-8B7A-52C8FB47385F}" type="pres">
      <dgm:prSet presAssocID="{EAFE751E-4C5F-48FD-AD01-73C06A6514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0EF7A7CA-2E9B-4F98-951B-A71C75351205}" type="pres">
      <dgm:prSet presAssocID="{EAFE751E-4C5F-48FD-AD01-73C06A651450}" presName="spaceRect" presStyleCnt="0"/>
      <dgm:spPr/>
    </dgm:pt>
    <dgm:pt modelId="{73B8A39C-9571-4976-995B-BD8FE4F06A63}" type="pres">
      <dgm:prSet presAssocID="{EAFE751E-4C5F-48FD-AD01-73C06A651450}" presName="textRect" presStyleLbl="revTx" presStyleIdx="1" presStyleCnt="3">
        <dgm:presLayoutVars>
          <dgm:chMax val="1"/>
          <dgm:chPref val="1"/>
        </dgm:presLayoutVars>
      </dgm:prSet>
      <dgm:spPr/>
    </dgm:pt>
    <dgm:pt modelId="{452C1C13-A8A2-4231-9133-C01FBC42CB72}" type="pres">
      <dgm:prSet presAssocID="{65013314-FA96-41B0-96DF-04CC6ED722B2}" presName="sibTrans" presStyleCnt="0"/>
      <dgm:spPr/>
    </dgm:pt>
    <dgm:pt modelId="{1CD36E3E-FAE9-40DE-9CC2-F7E6AAE7E089}" type="pres">
      <dgm:prSet presAssocID="{2CB21E90-67F6-44C4-B249-7DD64489A656}" presName="compNode" presStyleCnt="0"/>
      <dgm:spPr/>
    </dgm:pt>
    <dgm:pt modelId="{CE1CB66F-AE26-4912-983A-9F5B7686B63D}" type="pres">
      <dgm:prSet presAssocID="{2CB21E90-67F6-44C4-B249-7DD64489A65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974B3291-6432-41FE-9EE6-74A6BE6A4FFF}" type="pres">
      <dgm:prSet presAssocID="{2CB21E90-67F6-44C4-B249-7DD64489A656}" presName="spaceRect" presStyleCnt="0"/>
      <dgm:spPr/>
    </dgm:pt>
    <dgm:pt modelId="{BFF56ECC-3BBC-46FB-B0A7-7A5D314E0F9A}" type="pres">
      <dgm:prSet presAssocID="{2CB21E90-67F6-44C4-B249-7DD64489A65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337C20A-BAC7-40EA-9D82-4C52FC278617}" type="presOf" srcId="{2CB21E90-67F6-44C4-B249-7DD64489A656}" destId="{BFF56ECC-3BBC-46FB-B0A7-7A5D314E0F9A}" srcOrd="0" destOrd="0" presId="urn:microsoft.com/office/officeart/2018/2/layout/IconLabelList"/>
    <dgm:cxn modelId="{D3BCB72F-E65C-48A2-97A8-EC99F5B53D10}" srcId="{09F318AE-95A9-436D-A035-08FA14EC61CE}" destId="{296880A9-2853-4A52-B1C0-69AAE28C27FB}" srcOrd="0" destOrd="0" parTransId="{CA229241-9257-4F12-9CE5-54C71EBC4FDC}" sibTransId="{A39169D4-34DB-4662-B029-9759D5519438}"/>
    <dgm:cxn modelId="{4A204E30-F9F2-406E-BCB5-DD11D361AE11}" srcId="{09F318AE-95A9-436D-A035-08FA14EC61CE}" destId="{2CB21E90-67F6-44C4-B249-7DD64489A656}" srcOrd="2" destOrd="0" parTransId="{5EC81459-D5C4-4A85-B7AB-753BFF60A6A6}" sibTransId="{CAA11365-786A-44D2-BBEC-9254A6A5FD92}"/>
    <dgm:cxn modelId="{3453477B-BB71-42C3-B5FA-F4125D904CFA}" srcId="{09F318AE-95A9-436D-A035-08FA14EC61CE}" destId="{EAFE751E-4C5F-48FD-AD01-73C06A651450}" srcOrd="1" destOrd="0" parTransId="{EBE2AED6-1F7A-41FB-80C9-9C7F9568EE90}" sibTransId="{65013314-FA96-41B0-96DF-04CC6ED722B2}"/>
    <dgm:cxn modelId="{4BEE6A84-D7D3-4316-9629-76B622A1163B}" type="presOf" srcId="{296880A9-2853-4A52-B1C0-69AAE28C27FB}" destId="{68F5E2D6-764C-4480-8C13-316D72CB5742}" srcOrd="0" destOrd="0" presId="urn:microsoft.com/office/officeart/2018/2/layout/IconLabelList"/>
    <dgm:cxn modelId="{4949099E-66C3-4A5F-BF4D-C9959284F09E}" type="presOf" srcId="{EAFE751E-4C5F-48FD-AD01-73C06A651450}" destId="{73B8A39C-9571-4976-995B-BD8FE4F06A63}" srcOrd="0" destOrd="0" presId="urn:microsoft.com/office/officeart/2018/2/layout/IconLabelList"/>
    <dgm:cxn modelId="{0CD48AF8-3E1A-402E-9FC0-7360437FECCF}" type="presOf" srcId="{09F318AE-95A9-436D-A035-08FA14EC61CE}" destId="{2F41B36C-A90F-41F4-9825-2F8D36B53466}" srcOrd="0" destOrd="0" presId="urn:microsoft.com/office/officeart/2018/2/layout/IconLabelList"/>
    <dgm:cxn modelId="{73D1AB45-DD3C-4899-8093-9CB48ECC1696}" type="presParOf" srcId="{2F41B36C-A90F-41F4-9825-2F8D36B53466}" destId="{49C07417-8E3F-40C2-80E3-3368FB63AD2B}" srcOrd="0" destOrd="0" presId="urn:microsoft.com/office/officeart/2018/2/layout/IconLabelList"/>
    <dgm:cxn modelId="{A8A692CB-6AE8-40F5-838B-EA86D2A1B47D}" type="presParOf" srcId="{49C07417-8E3F-40C2-80E3-3368FB63AD2B}" destId="{9744C11C-C4B1-473D-94BE-5161407E2772}" srcOrd="0" destOrd="0" presId="urn:microsoft.com/office/officeart/2018/2/layout/IconLabelList"/>
    <dgm:cxn modelId="{E9E27145-C220-4535-A368-101A04694C70}" type="presParOf" srcId="{49C07417-8E3F-40C2-80E3-3368FB63AD2B}" destId="{8148134A-048B-4213-9605-AF73125B1FEE}" srcOrd="1" destOrd="0" presId="urn:microsoft.com/office/officeart/2018/2/layout/IconLabelList"/>
    <dgm:cxn modelId="{9D49D166-FDE9-4CDA-804A-3AE481E85F45}" type="presParOf" srcId="{49C07417-8E3F-40C2-80E3-3368FB63AD2B}" destId="{68F5E2D6-764C-4480-8C13-316D72CB5742}" srcOrd="2" destOrd="0" presId="urn:microsoft.com/office/officeart/2018/2/layout/IconLabelList"/>
    <dgm:cxn modelId="{18E3B0DE-1D93-452B-BC0C-1F6751FE0FB0}" type="presParOf" srcId="{2F41B36C-A90F-41F4-9825-2F8D36B53466}" destId="{33C9C111-7153-49D2-B431-067ADD4DB559}" srcOrd="1" destOrd="0" presId="urn:microsoft.com/office/officeart/2018/2/layout/IconLabelList"/>
    <dgm:cxn modelId="{485A95AB-C9D7-4CBB-AE25-2C322839C179}" type="presParOf" srcId="{2F41B36C-A90F-41F4-9825-2F8D36B53466}" destId="{708CC6B8-DB21-4BB8-98EF-C22D2BBEDCDA}" srcOrd="2" destOrd="0" presId="urn:microsoft.com/office/officeart/2018/2/layout/IconLabelList"/>
    <dgm:cxn modelId="{0A33ABCE-B0A1-49E1-9BEF-93A4D0E96A60}" type="presParOf" srcId="{708CC6B8-DB21-4BB8-98EF-C22D2BBEDCDA}" destId="{81BE8DE5-2937-443A-8B7A-52C8FB47385F}" srcOrd="0" destOrd="0" presId="urn:microsoft.com/office/officeart/2018/2/layout/IconLabelList"/>
    <dgm:cxn modelId="{0A105621-F005-4989-B770-B5555E3D50D8}" type="presParOf" srcId="{708CC6B8-DB21-4BB8-98EF-C22D2BBEDCDA}" destId="{0EF7A7CA-2E9B-4F98-951B-A71C75351205}" srcOrd="1" destOrd="0" presId="urn:microsoft.com/office/officeart/2018/2/layout/IconLabelList"/>
    <dgm:cxn modelId="{5A22BE93-83D5-42C5-84D0-CAA4E2E334E8}" type="presParOf" srcId="{708CC6B8-DB21-4BB8-98EF-C22D2BBEDCDA}" destId="{73B8A39C-9571-4976-995B-BD8FE4F06A63}" srcOrd="2" destOrd="0" presId="urn:microsoft.com/office/officeart/2018/2/layout/IconLabelList"/>
    <dgm:cxn modelId="{D5B9127A-E744-4359-A699-8796DBA9D97B}" type="presParOf" srcId="{2F41B36C-A90F-41F4-9825-2F8D36B53466}" destId="{452C1C13-A8A2-4231-9133-C01FBC42CB72}" srcOrd="3" destOrd="0" presId="urn:microsoft.com/office/officeart/2018/2/layout/IconLabelList"/>
    <dgm:cxn modelId="{79E64D1F-4DBA-4EB8-A048-6F0CA6C7452F}" type="presParOf" srcId="{2F41B36C-A90F-41F4-9825-2F8D36B53466}" destId="{1CD36E3E-FAE9-40DE-9CC2-F7E6AAE7E089}" srcOrd="4" destOrd="0" presId="urn:microsoft.com/office/officeart/2018/2/layout/IconLabelList"/>
    <dgm:cxn modelId="{1908F057-9724-4A48-AD91-5B2235F27C0C}" type="presParOf" srcId="{1CD36E3E-FAE9-40DE-9CC2-F7E6AAE7E089}" destId="{CE1CB66F-AE26-4912-983A-9F5B7686B63D}" srcOrd="0" destOrd="0" presId="urn:microsoft.com/office/officeart/2018/2/layout/IconLabelList"/>
    <dgm:cxn modelId="{72AC4104-CF39-4F6F-B5BC-A66121F3FAF8}" type="presParOf" srcId="{1CD36E3E-FAE9-40DE-9CC2-F7E6AAE7E089}" destId="{974B3291-6432-41FE-9EE6-74A6BE6A4FFF}" srcOrd="1" destOrd="0" presId="urn:microsoft.com/office/officeart/2018/2/layout/IconLabelList"/>
    <dgm:cxn modelId="{CF4D7734-1B17-4E6A-84DD-D40DB0D725FB}" type="presParOf" srcId="{1CD36E3E-FAE9-40DE-9CC2-F7E6AAE7E089}" destId="{BFF56ECC-3BBC-46FB-B0A7-7A5D314E0F9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B3DF0D3-1DB3-4AF7-84A8-946D4F49CA08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00726EF-9088-4DDB-B5FF-29AA57282E6E}">
      <dgm:prSet phldr="0"/>
      <dgm:spPr/>
      <dgm:t>
        <a:bodyPr/>
        <a:lstStyle/>
        <a:p>
          <a:pPr algn="l" rtl="0">
            <a:lnSpc>
              <a:spcPct val="120000"/>
            </a:lnSpc>
          </a:pPr>
          <a:r>
            <a:rPr lang="en-US">
              <a:latin typeface="Tw Cen MT" panose="020B0602020104020603"/>
            </a:rPr>
            <a:t>Add BtnWriteToDb</a:t>
          </a:r>
          <a:endParaRPr lang="en-US"/>
        </a:p>
      </dgm:t>
    </dgm:pt>
    <dgm:pt modelId="{D40C1CBB-DA9A-4AB0-BE56-6433412B99C2}" type="parTrans" cxnId="{C62359F8-BAB5-4570-A6CA-DB9474E09455}">
      <dgm:prSet/>
      <dgm:spPr/>
    </dgm:pt>
    <dgm:pt modelId="{98F1CD31-791A-4067-9710-2D1C44FD89CB}" type="sibTrans" cxnId="{C62359F8-BAB5-4570-A6CA-DB9474E09455}">
      <dgm:prSet/>
      <dgm:spPr/>
    </dgm:pt>
    <dgm:pt modelId="{262CADB3-2E88-4910-8BC3-C716BA7C7293}">
      <dgm:prSet phldr="0"/>
      <dgm:spPr/>
      <dgm:t>
        <a:bodyPr/>
        <a:lstStyle/>
        <a:p>
          <a:pPr rtl="0"/>
          <a:r>
            <a:rPr lang="en-US">
              <a:latin typeface="Tw Cen MT" panose="020B0602020104020603"/>
            </a:rPr>
            <a:t>BtnWriteToDb_</a:t>
          </a:r>
          <a:r>
            <a:rPr lang="en-US" b="0" i="0" u="none" strike="noStrike" cap="none" baseline="0" noProof="0">
              <a:latin typeface="Tw Cen MT"/>
            </a:rPr>
            <a:t>Click()</a:t>
          </a:r>
          <a:endParaRPr lang="en-US"/>
        </a:p>
      </dgm:t>
    </dgm:pt>
    <dgm:pt modelId="{1C16D27D-C7FB-412D-A64B-8C6C86CF872C}" type="parTrans" cxnId="{12827C56-7E29-4E66-B29F-F95997AF7B1F}">
      <dgm:prSet/>
      <dgm:spPr/>
    </dgm:pt>
    <dgm:pt modelId="{080CD354-FCA8-4FDB-9EB6-1DDEA0F02D58}" type="sibTrans" cxnId="{12827C56-7E29-4E66-B29F-F95997AF7B1F}">
      <dgm:prSet/>
      <dgm:spPr/>
    </dgm:pt>
    <dgm:pt modelId="{D03D40DA-7E3F-42C2-88AE-78AFC6AA1240}" type="pres">
      <dgm:prSet presAssocID="{4B3DF0D3-1DB3-4AF7-84A8-946D4F49CA08}" presName="linear" presStyleCnt="0">
        <dgm:presLayoutVars>
          <dgm:dir/>
          <dgm:animLvl val="lvl"/>
          <dgm:resizeHandles val="exact"/>
        </dgm:presLayoutVars>
      </dgm:prSet>
      <dgm:spPr/>
    </dgm:pt>
    <dgm:pt modelId="{620F3F0A-F847-4F62-923A-6D904EBD0B6B}" type="pres">
      <dgm:prSet presAssocID="{A00726EF-9088-4DDB-B5FF-29AA57282E6E}" presName="parentLin" presStyleCnt="0"/>
      <dgm:spPr/>
    </dgm:pt>
    <dgm:pt modelId="{D193B295-5E01-4AF0-A1C6-58C732913224}" type="pres">
      <dgm:prSet presAssocID="{A00726EF-9088-4DDB-B5FF-29AA57282E6E}" presName="parentLeftMargin" presStyleLbl="node1" presStyleIdx="0" presStyleCnt="2"/>
      <dgm:spPr/>
    </dgm:pt>
    <dgm:pt modelId="{7610D882-B22E-4FB3-AEF4-B31E6FB2CBB9}" type="pres">
      <dgm:prSet presAssocID="{A00726EF-9088-4DDB-B5FF-29AA57282E6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088FF30-91CB-493B-B66C-CFB8F63F3329}" type="pres">
      <dgm:prSet presAssocID="{A00726EF-9088-4DDB-B5FF-29AA57282E6E}" presName="negativeSpace" presStyleCnt="0"/>
      <dgm:spPr/>
    </dgm:pt>
    <dgm:pt modelId="{577CA2CC-D640-4913-92DB-98FB6DB93770}" type="pres">
      <dgm:prSet presAssocID="{A00726EF-9088-4DDB-B5FF-29AA57282E6E}" presName="childText" presStyleLbl="conFgAcc1" presStyleIdx="0" presStyleCnt="2">
        <dgm:presLayoutVars>
          <dgm:bulletEnabled val="1"/>
        </dgm:presLayoutVars>
      </dgm:prSet>
      <dgm:spPr/>
    </dgm:pt>
    <dgm:pt modelId="{7043AAC0-FDA6-4D10-91A9-B3B7D0149B5C}" type="pres">
      <dgm:prSet presAssocID="{98F1CD31-791A-4067-9710-2D1C44FD89CB}" presName="spaceBetweenRectangles" presStyleCnt="0"/>
      <dgm:spPr/>
    </dgm:pt>
    <dgm:pt modelId="{93D05E6C-DE88-4A8B-971D-76EAE1283598}" type="pres">
      <dgm:prSet presAssocID="{262CADB3-2E88-4910-8BC3-C716BA7C7293}" presName="parentLin" presStyleCnt="0"/>
      <dgm:spPr/>
    </dgm:pt>
    <dgm:pt modelId="{F063CA75-59E3-4176-A109-6563BAFDBDC4}" type="pres">
      <dgm:prSet presAssocID="{262CADB3-2E88-4910-8BC3-C716BA7C7293}" presName="parentLeftMargin" presStyleLbl="node1" presStyleIdx="0" presStyleCnt="2"/>
      <dgm:spPr/>
    </dgm:pt>
    <dgm:pt modelId="{54FC5AE6-973A-44AD-A8D4-9C894EF40293}" type="pres">
      <dgm:prSet presAssocID="{262CADB3-2E88-4910-8BC3-C716BA7C729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81DBBE5-8965-4D16-A235-05CE637D89A6}" type="pres">
      <dgm:prSet presAssocID="{262CADB3-2E88-4910-8BC3-C716BA7C7293}" presName="negativeSpace" presStyleCnt="0"/>
      <dgm:spPr/>
    </dgm:pt>
    <dgm:pt modelId="{6BBB2E89-3BC4-4505-BD86-FB641F7CAC2C}" type="pres">
      <dgm:prSet presAssocID="{262CADB3-2E88-4910-8BC3-C716BA7C7293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B4153C11-EB36-4D36-9862-93BC501A1D3A}" type="presOf" srcId="{262CADB3-2E88-4910-8BC3-C716BA7C7293}" destId="{F063CA75-59E3-4176-A109-6563BAFDBDC4}" srcOrd="0" destOrd="0" presId="urn:microsoft.com/office/officeart/2005/8/layout/list1"/>
    <dgm:cxn modelId="{BA47DF23-B5FC-4858-8C92-C68D80DDF272}" type="presOf" srcId="{262CADB3-2E88-4910-8BC3-C716BA7C7293}" destId="{54FC5AE6-973A-44AD-A8D4-9C894EF40293}" srcOrd="1" destOrd="0" presId="urn:microsoft.com/office/officeart/2005/8/layout/list1"/>
    <dgm:cxn modelId="{405FB442-E9FE-4A75-9D55-67C72DCAE324}" type="presOf" srcId="{4B3DF0D3-1DB3-4AF7-84A8-946D4F49CA08}" destId="{D03D40DA-7E3F-42C2-88AE-78AFC6AA1240}" srcOrd="0" destOrd="0" presId="urn:microsoft.com/office/officeart/2005/8/layout/list1"/>
    <dgm:cxn modelId="{12827C56-7E29-4E66-B29F-F95997AF7B1F}" srcId="{4B3DF0D3-1DB3-4AF7-84A8-946D4F49CA08}" destId="{262CADB3-2E88-4910-8BC3-C716BA7C7293}" srcOrd="1" destOrd="0" parTransId="{1C16D27D-C7FB-412D-A64B-8C6C86CF872C}" sibTransId="{080CD354-FCA8-4FDB-9EB6-1DDEA0F02D58}"/>
    <dgm:cxn modelId="{51D3A37E-59C2-4E64-B147-229704A987E4}" type="presOf" srcId="{A00726EF-9088-4DDB-B5FF-29AA57282E6E}" destId="{7610D882-B22E-4FB3-AEF4-B31E6FB2CBB9}" srcOrd="1" destOrd="0" presId="urn:microsoft.com/office/officeart/2005/8/layout/list1"/>
    <dgm:cxn modelId="{D65181B1-3C5F-4D60-A226-34652DF814A2}" type="presOf" srcId="{A00726EF-9088-4DDB-B5FF-29AA57282E6E}" destId="{D193B295-5E01-4AF0-A1C6-58C732913224}" srcOrd="0" destOrd="0" presId="urn:microsoft.com/office/officeart/2005/8/layout/list1"/>
    <dgm:cxn modelId="{C62359F8-BAB5-4570-A6CA-DB9474E09455}" srcId="{4B3DF0D3-1DB3-4AF7-84A8-946D4F49CA08}" destId="{A00726EF-9088-4DDB-B5FF-29AA57282E6E}" srcOrd="0" destOrd="0" parTransId="{D40C1CBB-DA9A-4AB0-BE56-6433412B99C2}" sibTransId="{98F1CD31-791A-4067-9710-2D1C44FD89CB}"/>
    <dgm:cxn modelId="{D34A9A6B-9DBD-44A2-9B80-CBFB0EFEFAAE}" type="presParOf" srcId="{D03D40DA-7E3F-42C2-88AE-78AFC6AA1240}" destId="{620F3F0A-F847-4F62-923A-6D904EBD0B6B}" srcOrd="0" destOrd="0" presId="urn:microsoft.com/office/officeart/2005/8/layout/list1"/>
    <dgm:cxn modelId="{4623030A-73AC-4573-89E9-A73853EB9F76}" type="presParOf" srcId="{620F3F0A-F847-4F62-923A-6D904EBD0B6B}" destId="{D193B295-5E01-4AF0-A1C6-58C732913224}" srcOrd="0" destOrd="0" presId="urn:microsoft.com/office/officeart/2005/8/layout/list1"/>
    <dgm:cxn modelId="{2AFF7531-FF04-40C7-8C54-966F49E2C1C3}" type="presParOf" srcId="{620F3F0A-F847-4F62-923A-6D904EBD0B6B}" destId="{7610D882-B22E-4FB3-AEF4-B31E6FB2CBB9}" srcOrd="1" destOrd="0" presId="urn:microsoft.com/office/officeart/2005/8/layout/list1"/>
    <dgm:cxn modelId="{8F47A33D-88D3-4D80-A3BF-944331ADAF67}" type="presParOf" srcId="{D03D40DA-7E3F-42C2-88AE-78AFC6AA1240}" destId="{2088FF30-91CB-493B-B66C-CFB8F63F3329}" srcOrd="1" destOrd="0" presId="urn:microsoft.com/office/officeart/2005/8/layout/list1"/>
    <dgm:cxn modelId="{6F8EC033-16AB-4D27-BD79-BC7CE7F21B78}" type="presParOf" srcId="{D03D40DA-7E3F-42C2-88AE-78AFC6AA1240}" destId="{577CA2CC-D640-4913-92DB-98FB6DB93770}" srcOrd="2" destOrd="0" presId="urn:microsoft.com/office/officeart/2005/8/layout/list1"/>
    <dgm:cxn modelId="{5255AFB3-6C33-4540-9A01-8FD7B6F0144A}" type="presParOf" srcId="{D03D40DA-7E3F-42C2-88AE-78AFC6AA1240}" destId="{7043AAC0-FDA6-4D10-91A9-B3B7D0149B5C}" srcOrd="3" destOrd="0" presId="urn:microsoft.com/office/officeart/2005/8/layout/list1"/>
    <dgm:cxn modelId="{E31E821D-4C28-4E97-BE45-467B7C210947}" type="presParOf" srcId="{D03D40DA-7E3F-42C2-88AE-78AFC6AA1240}" destId="{93D05E6C-DE88-4A8B-971D-76EAE1283598}" srcOrd="4" destOrd="0" presId="urn:microsoft.com/office/officeart/2005/8/layout/list1"/>
    <dgm:cxn modelId="{7B0CD597-BA7B-4C92-93B8-7FEF11EE7C9A}" type="presParOf" srcId="{93D05E6C-DE88-4A8B-971D-76EAE1283598}" destId="{F063CA75-59E3-4176-A109-6563BAFDBDC4}" srcOrd="0" destOrd="0" presId="urn:microsoft.com/office/officeart/2005/8/layout/list1"/>
    <dgm:cxn modelId="{6300AE51-1B11-4D30-9071-E59E39CCA3FE}" type="presParOf" srcId="{93D05E6C-DE88-4A8B-971D-76EAE1283598}" destId="{54FC5AE6-973A-44AD-A8D4-9C894EF40293}" srcOrd="1" destOrd="0" presId="urn:microsoft.com/office/officeart/2005/8/layout/list1"/>
    <dgm:cxn modelId="{DB49CEF2-131F-4D28-B793-485CA70C8D0F}" type="presParOf" srcId="{D03D40DA-7E3F-42C2-88AE-78AFC6AA1240}" destId="{081DBBE5-8965-4D16-A235-05CE637D89A6}" srcOrd="5" destOrd="0" presId="urn:microsoft.com/office/officeart/2005/8/layout/list1"/>
    <dgm:cxn modelId="{FDE45D94-55A3-49A2-AA44-F66F0A173AA6}" type="presParOf" srcId="{D03D40DA-7E3F-42C2-88AE-78AFC6AA1240}" destId="{6BBB2E89-3BC4-4505-BD86-FB641F7CAC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B3DF0D3-1DB3-4AF7-84A8-946D4F49CA08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00726EF-9088-4DDB-B5FF-29AA57282E6E}">
      <dgm:prSet phldr="0"/>
      <dgm:spPr/>
      <dgm:t>
        <a:bodyPr/>
        <a:lstStyle/>
        <a:p>
          <a:pPr algn="l" rtl="0">
            <a:lnSpc>
              <a:spcPct val="120000"/>
            </a:lnSpc>
          </a:pPr>
          <a:r>
            <a:rPr lang="en-US">
              <a:latin typeface="Tw Cen MT" panose="020B0602020104020603"/>
            </a:rPr>
            <a:t>Create Connections</a:t>
          </a:r>
          <a:endParaRPr lang="en-US"/>
        </a:p>
      </dgm:t>
    </dgm:pt>
    <dgm:pt modelId="{D40C1CBB-DA9A-4AB0-BE56-6433412B99C2}" type="parTrans" cxnId="{C62359F8-BAB5-4570-A6CA-DB9474E09455}">
      <dgm:prSet/>
      <dgm:spPr/>
    </dgm:pt>
    <dgm:pt modelId="{98F1CD31-791A-4067-9710-2D1C44FD89CB}" type="sibTrans" cxnId="{C62359F8-BAB5-4570-A6CA-DB9474E09455}">
      <dgm:prSet/>
      <dgm:spPr/>
    </dgm:pt>
    <dgm:pt modelId="{262CADB3-2E88-4910-8BC3-C716BA7C7293}">
      <dgm:prSet phldr="0"/>
      <dgm:spPr/>
      <dgm:t>
        <a:bodyPr/>
        <a:lstStyle/>
        <a:p>
          <a:pPr rtl="0"/>
          <a:r>
            <a:rPr lang="en-US">
              <a:latin typeface="Tw Cen MT" panose="020B0602020104020603"/>
            </a:rPr>
            <a:t>UpdateData(VerifyUpdate as Boolean)</a:t>
          </a:r>
          <a:endParaRPr lang="en-US"/>
        </a:p>
      </dgm:t>
    </dgm:pt>
    <dgm:pt modelId="{1C16D27D-C7FB-412D-A64B-8C6C86CF872C}" type="parTrans" cxnId="{12827C56-7E29-4E66-B29F-F95997AF7B1F}">
      <dgm:prSet/>
      <dgm:spPr/>
    </dgm:pt>
    <dgm:pt modelId="{080CD354-FCA8-4FDB-9EB6-1DDEA0F02D58}" type="sibTrans" cxnId="{12827C56-7E29-4E66-B29F-F95997AF7B1F}">
      <dgm:prSet/>
      <dgm:spPr/>
    </dgm:pt>
    <dgm:pt modelId="{DF115FEF-256C-4C54-A2A3-E0882DDB150F}">
      <dgm:prSet phldr="0"/>
      <dgm:spPr/>
      <dgm:t>
        <a:bodyPr/>
        <a:lstStyle/>
        <a:p>
          <a:pPr rtl="0"/>
          <a:r>
            <a:rPr lang="en-US">
              <a:latin typeface="Tw Cen MT" panose="020B0602020104020603"/>
            </a:rPr>
            <a:t>CompareAndUpdate(ods as Worksheet, nds as Worksheet)</a:t>
          </a:r>
        </a:p>
      </dgm:t>
    </dgm:pt>
    <dgm:pt modelId="{B7E106F7-5215-4F6E-90B5-D5CEDD97EC8A}" type="parTrans" cxnId="{E21F126A-E60B-4198-9F8D-707419B926E0}">
      <dgm:prSet/>
      <dgm:spPr/>
    </dgm:pt>
    <dgm:pt modelId="{3182DA03-0B36-4925-9D80-03170EE181F4}" type="sibTrans" cxnId="{E21F126A-E60B-4198-9F8D-707419B926E0}">
      <dgm:prSet/>
      <dgm:spPr/>
    </dgm:pt>
    <dgm:pt modelId="{01C2CABA-F434-4FBF-B80B-0BA20A9F872C}">
      <dgm:prSet phldr="0"/>
      <dgm:spPr/>
      <dgm:t>
        <a:bodyPr/>
        <a:lstStyle/>
        <a:p>
          <a:pPr algn="l" rtl="0">
            <a:lnSpc>
              <a:spcPct val="120000"/>
            </a:lnSpc>
          </a:pPr>
          <a:r>
            <a:rPr lang="en-US">
              <a:latin typeface="Tw Cen MT" panose="020B0602020104020603"/>
            </a:rPr>
            <a:t>Write button Click handlers</a:t>
          </a:r>
        </a:p>
      </dgm:t>
    </dgm:pt>
    <dgm:pt modelId="{A26B4435-961D-46E3-ABC8-9131A9652F5D}" type="parTrans" cxnId="{E5D59C45-B5FA-416E-8BA9-11CA4B722668}">
      <dgm:prSet/>
      <dgm:spPr/>
    </dgm:pt>
    <dgm:pt modelId="{A05A2E80-12C2-4263-AECE-172F7459AC3E}" type="sibTrans" cxnId="{E5D59C45-B5FA-416E-8BA9-11CA4B722668}">
      <dgm:prSet/>
      <dgm:spPr/>
    </dgm:pt>
    <dgm:pt modelId="{075008AE-3E3C-480D-A022-EEC7228C5D13}">
      <dgm:prSet phldr="0"/>
      <dgm:spPr/>
      <dgm:t>
        <a:bodyPr/>
        <a:lstStyle/>
        <a:p>
          <a:r>
            <a:rPr lang="en-US">
              <a:latin typeface="Tw Cen MT" panose="020B0602020104020603"/>
            </a:rPr>
            <a:t>Add Buttons</a:t>
          </a:r>
          <a:endParaRPr lang="en-US"/>
        </a:p>
      </dgm:t>
    </dgm:pt>
    <dgm:pt modelId="{03FCEC62-1FD8-4D48-88AD-E0F938981992}" type="parTrans" cxnId="{AA0F9D98-7E9C-4703-A7C7-70431A7FE6DD}">
      <dgm:prSet/>
      <dgm:spPr/>
    </dgm:pt>
    <dgm:pt modelId="{D22E4ADA-A14A-4DBE-A3B3-F33B14961592}" type="sibTrans" cxnId="{AA0F9D98-7E9C-4703-A7C7-70431A7FE6DD}">
      <dgm:prSet/>
      <dgm:spPr/>
    </dgm:pt>
    <dgm:pt modelId="{D03D40DA-7E3F-42C2-88AE-78AFC6AA1240}" type="pres">
      <dgm:prSet presAssocID="{4B3DF0D3-1DB3-4AF7-84A8-946D4F49CA08}" presName="linear" presStyleCnt="0">
        <dgm:presLayoutVars>
          <dgm:dir/>
          <dgm:animLvl val="lvl"/>
          <dgm:resizeHandles val="exact"/>
        </dgm:presLayoutVars>
      </dgm:prSet>
      <dgm:spPr/>
    </dgm:pt>
    <dgm:pt modelId="{620F3F0A-F847-4F62-923A-6D904EBD0B6B}" type="pres">
      <dgm:prSet presAssocID="{A00726EF-9088-4DDB-B5FF-29AA57282E6E}" presName="parentLin" presStyleCnt="0"/>
      <dgm:spPr/>
    </dgm:pt>
    <dgm:pt modelId="{D193B295-5E01-4AF0-A1C6-58C732913224}" type="pres">
      <dgm:prSet presAssocID="{A00726EF-9088-4DDB-B5FF-29AA57282E6E}" presName="parentLeftMargin" presStyleLbl="node1" presStyleIdx="0" presStyleCnt="5"/>
      <dgm:spPr/>
    </dgm:pt>
    <dgm:pt modelId="{7610D882-B22E-4FB3-AEF4-B31E6FB2CBB9}" type="pres">
      <dgm:prSet presAssocID="{A00726EF-9088-4DDB-B5FF-29AA57282E6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088FF30-91CB-493B-B66C-CFB8F63F3329}" type="pres">
      <dgm:prSet presAssocID="{A00726EF-9088-4DDB-B5FF-29AA57282E6E}" presName="negativeSpace" presStyleCnt="0"/>
      <dgm:spPr/>
    </dgm:pt>
    <dgm:pt modelId="{577CA2CC-D640-4913-92DB-98FB6DB93770}" type="pres">
      <dgm:prSet presAssocID="{A00726EF-9088-4DDB-B5FF-29AA57282E6E}" presName="childText" presStyleLbl="conFgAcc1" presStyleIdx="0" presStyleCnt="5">
        <dgm:presLayoutVars>
          <dgm:bulletEnabled val="1"/>
        </dgm:presLayoutVars>
      </dgm:prSet>
      <dgm:spPr/>
    </dgm:pt>
    <dgm:pt modelId="{7043AAC0-FDA6-4D10-91A9-B3B7D0149B5C}" type="pres">
      <dgm:prSet presAssocID="{98F1CD31-791A-4067-9710-2D1C44FD89CB}" presName="spaceBetweenRectangles" presStyleCnt="0"/>
      <dgm:spPr/>
    </dgm:pt>
    <dgm:pt modelId="{F8630B1E-24F6-470F-91F5-9BA710AC8A19}" type="pres">
      <dgm:prSet presAssocID="{075008AE-3E3C-480D-A022-EEC7228C5D13}" presName="parentLin" presStyleCnt="0"/>
      <dgm:spPr/>
    </dgm:pt>
    <dgm:pt modelId="{C746BBDB-5BCD-4A97-80E0-9D2BE0372364}" type="pres">
      <dgm:prSet presAssocID="{075008AE-3E3C-480D-A022-EEC7228C5D13}" presName="parentLeftMargin" presStyleLbl="node1" presStyleIdx="0" presStyleCnt="5"/>
      <dgm:spPr/>
    </dgm:pt>
    <dgm:pt modelId="{855BA612-9FBC-4DAE-BE39-229C39A230B2}" type="pres">
      <dgm:prSet presAssocID="{075008AE-3E3C-480D-A022-EEC7228C5D1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D64216C-6748-4D98-A76E-0597243AE035}" type="pres">
      <dgm:prSet presAssocID="{075008AE-3E3C-480D-A022-EEC7228C5D13}" presName="negativeSpace" presStyleCnt="0"/>
      <dgm:spPr/>
    </dgm:pt>
    <dgm:pt modelId="{B46D714E-AEE4-48D9-AC62-8739167EF080}" type="pres">
      <dgm:prSet presAssocID="{075008AE-3E3C-480D-A022-EEC7228C5D13}" presName="childText" presStyleLbl="conFgAcc1" presStyleIdx="1" presStyleCnt="5">
        <dgm:presLayoutVars>
          <dgm:bulletEnabled val="1"/>
        </dgm:presLayoutVars>
      </dgm:prSet>
      <dgm:spPr/>
    </dgm:pt>
    <dgm:pt modelId="{CAA5E08A-4C07-4295-B438-B51B1361BB22}" type="pres">
      <dgm:prSet presAssocID="{D22E4ADA-A14A-4DBE-A3B3-F33B14961592}" presName="spaceBetweenRectangles" presStyleCnt="0"/>
      <dgm:spPr/>
    </dgm:pt>
    <dgm:pt modelId="{BA37A55C-7CBF-4ABF-AA0B-97F2422B6084}" type="pres">
      <dgm:prSet presAssocID="{01C2CABA-F434-4FBF-B80B-0BA20A9F872C}" presName="parentLin" presStyleCnt="0"/>
      <dgm:spPr/>
    </dgm:pt>
    <dgm:pt modelId="{AB978893-CCA8-4186-92C0-E08E662B6F6D}" type="pres">
      <dgm:prSet presAssocID="{01C2CABA-F434-4FBF-B80B-0BA20A9F872C}" presName="parentLeftMargin" presStyleLbl="node1" presStyleIdx="1" presStyleCnt="5"/>
      <dgm:spPr/>
    </dgm:pt>
    <dgm:pt modelId="{9E66D806-4DEB-4279-8D50-8F00835E82F1}" type="pres">
      <dgm:prSet presAssocID="{01C2CABA-F434-4FBF-B80B-0BA20A9F872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4D5A4D7-C339-43BE-B5AB-9805B05970A0}" type="pres">
      <dgm:prSet presAssocID="{01C2CABA-F434-4FBF-B80B-0BA20A9F872C}" presName="negativeSpace" presStyleCnt="0"/>
      <dgm:spPr/>
    </dgm:pt>
    <dgm:pt modelId="{14325F1B-AC33-48F1-840F-2257B8139931}" type="pres">
      <dgm:prSet presAssocID="{01C2CABA-F434-4FBF-B80B-0BA20A9F872C}" presName="childText" presStyleLbl="conFgAcc1" presStyleIdx="2" presStyleCnt="5">
        <dgm:presLayoutVars>
          <dgm:bulletEnabled val="1"/>
        </dgm:presLayoutVars>
      </dgm:prSet>
      <dgm:spPr/>
    </dgm:pt>
    <dgm:pt modelId="{6426B51D-1F61-4AEB-9A0A-952F34FB1FFD}" type="pres">
      <dgm:prSet presAssocID="{A05A2E80-12C2-4263-AECE-172F7459AC3E}" presName="spaceBetweenRectangles" presStyleCnt="0"/>
      <dgm:spPr/>
    </dgm:pt>
    <dgm:pt modelId="{93D05E6C-DE88-4A8B-971D-76EAE1283598}" type="pres">
      <dgm:prSet presAssocID="{262CADB3-2E88-4910-8BC3-C716BA7C7293}" presName="parentLin" presStyleCnt="0"/>
      <dgm:spPr/>
    </dgm:pt>
    <dgm:pt modelId="{F063CA75-59E3-4176-A109-6563BAFDBDC4}" type="pres">
      <dgm:prSet presAssocID="{262CADB3-2E88-4910-8BC3-C716BA7C7293}" presName="parentLeftMargin" presStyleLbl="node1" presStyleIdx="2" presStyleCnt="5"/>
      <dgm:spPr/>
    </dgm:pt>
    <dgm:pt modelId="{54FC5AE6-973A-44AD-A8D4-9C894EF40293}" type="pres">
      <dgm:prSet presAssocID="{262CADB3-2E88-4910-8BC3-C716BA7C729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81DBBE5-8965-4D16-A235-05CE637D89A6}" type="pres">
      <dgm:prSet presAssocID="{262CADB3-2E88-4910-8BC3-C716BA7C7293}" presName="negativeSpace" presStyleCnt="0"/>
      <dgm:spPr/>
    </dgm:pt>
    <dgm:pt modelId="{6BBB2E89-3BC4-4505-BD86-FB641F7CAC2C}" type="pres">
      <dgm:prSet presAssocID="{262CADB3-2E88-4910-8BC3-C716BA7C7293}" presName="childText" presStyleLbl="conFgAcc1" presStyleIdx="3" presStyleCnt="5">
        <dgm:presLayoutVars>
          <dgm:bulletEnabled val="1"/>
        </dgm:presLayoutVars>
      </dgm:prSet>
      <dgm:spPr/>
    </dgm:pt>
    <dgm:pt modelId="{63BC0191-80E8-4E43-8B26-122B5BC17849}" type="pres">
      <dgm:prSet presAssocID="{080CD354-FCA8-4FDB-9EB6-1DDEA0F02D58}" presName="spaceBetweenRectangles" presStyleCnt="0"/>
      <dgm:spPr/>
    </dgm:pt>
    <dgm:pt modelId="{467E1EAA-2C33-4C6A-9FD1-E36B4F1A10E9}" type="pres">
      <dgm:prSet presAssocID="{DF115FEF-256C-4C54-A2A3-E0882DDB150F}" presName="parentLin" presStyleCnt="0"/>
      <dgm:spPr/>
    </dgm:pt>
    <dgm:pt modelId="{7D0CF05F-F4D8-4AB9-8FFD-658CD0362793}" type="pres">
      <dgm:prSet presAssocID="{DF115FEF-256C-4C54-A2A3-E0882DDB150F}" presName="parentLeftMargin" presStyleLbl="node1" presStyleIdx="3" presStyleCnt="5"/>
      <dgm:spPr/>
    </dgm:pt>
    <dgm:pt modelId="{0D5FD9E1-D21F-4A4F-9D0D-381785B1E625}" type="pres">
      <dgm:prSet presAssocID="{DF115FEF-256C-4C54-A2A3-E0882DDB150F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C54F983-0E08-4156-9056-9B993B6DB545}" type="pres">
      <dgm:prSet presAssocID="{DF115FEF-256C-4C54-A2A3-E0882DDB150F}" presName="negativeSpace" presStyleCnt="0"/>
      <dgm:spPr/>
    </dgm:pt>
    <dgm:pt modelId="{3B8E03D1-1F57-41F4-A0EA-A6EEC9F14CAC}" type="pres">
      <dgm:prSet presAssocID="{DF115FEF-256C-4C54-A2A3-E0882DDB150F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B58F3211-93F3-4B9E-A774-0447F5D8F8F0}" type="presOf" srcId="{262CADB3-2E88-4910-8BC3-C716BA7C7293}" destId="{54FC5AE6-973A-44AD-A8D4-9C894EF40293}" srcOrd="1" destOrd="0" presId="urn:microsoft.com/office/officeart/2005/8/layout/list1"/>
    <dgm:cxn modelId="{9519F62D-3733-4006-B77C-66D81A83F4C4}" type="presOf" srcId="{01C2CABA-F434-4FBF-B80B-0BA20A9F872C}" destId="{AB978893-CCA8-4186-92C0-E08E662B6F6D}" srcOrd="0" destOrd="0" presId="urn:microsoft.com/office/officeart/2005/8/layout/list1"/>
    <dgm:cxn modelId="{D9195B30-AA69-405D-A34C-FE09772AE10E}" type="presOf" srcId="{262CADB3-2E88-4910-8BC3-C716BA7C7293}" destId="{F063CA75-59E3-4176-A109-6563BAFDBDC4}" srcOrd="0" destOrd="0" presId="urn:microsoft.com/office/officeart/2005/8/layout/list1"/>
    <dgm:cxn modelId="{405FB442-E9FE-4A75-9D55-67C72DCAE324}" type="presOf" srcId="{4B3DF0D3-1DB3-4AF7-84A8-946D4F49CA08}" destId="{D03D40DA-7E3F-42C2-88AE-78AFC6AA1240}" srcOrd="0" destOrd="0" presId="urn:microsoft.com/office/officeart/2005/8/layout/list1"/>
    <dgm:cxn modelId="{E5D59C45-B5FA-416E-8BA9-11CA4B722668}" srcId="{4B3DF0D3-1DB3-4AF7-84A8-946D4F49CA08}" destId="{01C2CABA-F434-4FBF-B80B-0BA20A9F872C}" srcOrd="2" destOrd="0" parTransId="{A26B4435-961D-46E3-ABC8-9131A9652F5D}" sibTransId="{A05A2E80-12C2-4263-AECE-172F7459AC3E}"/>
    <dgm:cxn modelId="{85D9FD48-9DA4-4B2F-AE6D-D6A27AC2BA73}" type="presOf" srcId="{A00726EF-9088-4DDB-B5FF-29AA57282E6E}" destId="{7610D882-B22E-4FB3-AEF4-B31E6FB2CBB9}" srcOrd="1" destOrd="0" presId="urn:microsoft.com/office/officeart/2005/8/layout/list1"/>
    <dgm:cxn modelId="{E21F126A-E60B-4198-9F8D-707419B926E0}" srcId="{4B3DF0D3-1DB3-4AF7-84A8-946D4F49CA08}" destId="{DF115FEF-256C-4C54-A2A3-E0882DDB150F}" srcOrd="4" destOrd="0" parTransId="{B7E106F7-5215-4F6E-90B5-D5CEDD97EC8A}" sibTransId="{3182DA03-0B36-4925-9D80-03170EE181F4}"/>
    <dgm:cxn modelId="{503D924A-D839-4A59-B62A-9A3B9F46D6D4}" type="presOf" srcId="{075008AE-3E3C-480D-A022-EEC7228C5D13}" destId="{C746BBDB-5BCD-4A97-80E0-9D2BE0372364}" srcOrd="0" destOrd="0" presId="urn:microsoft.com/office/officeart/2005/8/layout/list1"/>
    <dgm:cxn modelId="{12827C56-7E29-4E66-B29F-F95997AF7B1F}" srcId="{4B3DF0D3-1DB3-4AF7-84A8-946D4F49CA08}" destId="{262CADB3-2E88-4910-8BC3-C716BA7C7293}" srcOrd="3" destOrd="0" parTransId="{1C16D27D-C7FB-412D-A64B-8C6C86CF872C}" sibTransId="{080CD354-FCA8-4FDB-9EB6-1DDEA0F02D58}"/>
    <dgm:cxn modelId="{F8E67C57-F99A-4215-9EC1-D0408B4D7044}" type="presOf" srcId="{DF115FEF-256C-4C54-A2A3-E0882DDB150F}" destId="{7D0CF05F-F4D8-4AB9-8FFD-658CD0362793}" srcOrd="0" destOrd="0" presId="urn:microsoft.com/office/officeart/2005/8/layout/list1"/>
    <dgm:cxn modelId="{AA0F9D98-7E9C-4703-A7C7-70431A7FE6DD}" srcId="{4B3DF0D3-1DB3-4AF7-84A8-946D4F49CA08}" destId="{075008AE-3E3C-480D-A022-EEC7228C5D13}" srcOrd="1" destOrd="0" parTransId="{03FCEC62-1FD8-4D48-88AD-E0F938981992}" sibTransId="{D22E4ADA-A14A-4DBE-A3B3-F33B14961592}"/>
    <dgm:cxn modelId="{8FABF8D9-48A7-47C6-B297-2D2860B2AABB}" type="presOf" srcId="{075008AE-3E3C-480D-A022-EEC7228C5D13}" destId="{855BA612-9FBC-4DAE-BE39-229C39A230B2}" srcOrd="1" destOrd="0" presId="urn:microsoft.com/office/officeart/2005/8/layout/list1"/>
    <dgm:cxn modelId="{DB8DD5E3-3E70-45F2-9A14-EAC94A1C6B2B}" type="presOf" srcId="{DF115FEF-256C-4C54-A2A3-E0882DDB150F}" destId="{0D5FD9E1-D21F-4A4F-9D0D-381785B1E625}" srcOrd="1" destOrd="0" presId="urn:microsoft.com/office/officeart/2005/8/layout/list1"/>
    <dgm:cxn modelId="{62886FF4-0D48-40F7-BE6B-C60ED2EFC54F}" type="presOf" srcId="{01C2CABA-F434-4FBF-B80B-0BA20A9F872C}" destId="{9E66D806-4DEB-4279-8D50-8F00835E82F1}" srcOrd="1" destOrd="0" presId="urn:microsoft.com/office/officeart/2005/8/layout/list1"/>
    <dgm:cxn modelId="{C62359F8-BAB5-4570-A6CA-DB9474E09455}" srcId="{4B3DF0D3-1DB3-4AF7-84A8-946D4F49CA08}" destId="{A00726EF-9088-4DDB-B5FF-29AA57282E6E}" srcOrd="0" destOrd="0" parTransId="{D40C1CBB-DA9A-4AB0-BE56-6433412B99C2}" sibTransId="{98F1CD31-791A-4067-9710-2D1C44FD89CB}"/>
    <dgm:cxn modelId="{BA19D7F8-7705-424F-B830-700395439D31}" type="presOf" srcId="{A00726EF-9088-4DDB-B5FF-29AA57282E6E}" destId="{D193B295-5E01-4AF0-A1C6-58C732913224}" srcOrd="0" destOrd="0" presId="urn:microsoft.com/office/officeart/2005/8/layout/list1"/>
    <dgm:cxn modelId="{D8FD7AAC-FE0A-4959-A648-F093DCA2A62C}" type="presParOf" srcId="{D03D40DA-7E3F-42C2-88AE-78AFC6AA1240}" destId="{620F3F0A-F847-4F62-923A-6D904EBD0B6B}" srcOrd="0" destOrd="0" presId="urn:microsoft.com/office/officeart/2005/8/layout/list1"/>
    <dgm:cxn modelId="{614DF8EC-1CA8-49CF-B406-F61E2181E69D}" type="presParOf" srcId="{620F3F0A-F847-4F62-923A-6D904EBD0B6B}" destId="{D193B295-5E01-4AF0-A1C6-58C732913224}" srcOrd="0" destOrd="0" presId="urn:microsoft.com/office/officeart/2005/8/layout/list1"/>
    <dgm:cxn modelId="{F186BBC2-9848-46CA-91C9-1F5ADEC7C43D}" type="presParOf" srcId="{620F3F0A-F847-4F62-923A-6D904EBD0B6B}" destId="{7610D882-B22E-4FB3-AEF4-B31E6FB2CBB9}" srcOrd="1" destOrd="0" presId="urn:microsoft.com/office/officeart/2005/8/layout/list1"/>
    <dgm:cxn modelId="{F5D23E73-82DC-4C56-A1A5-7F9B9DE24B4E}" type="presParOf" srcId="{D03D40DA-7E3F-42C2-88AE-78AFC6AA1240}" destId="{2088FF30-91CB-493B-B66C-CFB8F63F3329}" srcOrd="1" destOrd="0" presId="urn:microsoft.com/office/officeart/2005/8/layout/list1"/>
    <dgm:cxn modelId="{89E287D1-6BDF-4729-9ADE-5E8263EF292F}" type="presParOf" srcId="{D03D40DA-7E3F-42C2-88AE-78AFC6AA1240}" destId="{577CA2CC-D640-4913-92DB-98FB6DB93770}" srcOrd="2" destOrd="0" presId="urn:microsoft.com/office/officeart/2005/8/layout/list1"/>
    <dgm:cxn modelId="{7C954C5B-B24E-4BC9-A15B-5B1D915CA29E}" type="presParOf" srcId="{D03D40DA-7E3F-42C2-88AE-78AFC6AA1240}" destId="{7043AAC0-FDA6-4D10-91A9-B3B7D0149B5C}" srcOrd="3" destOrd="0" presId="urn:microsoft.com/office/officeart/2005/8/layout/list1"/>
    <dgm:cxn modelId="{884F8143-7E96-4120-AE8D-193E403CFE2D}" type="presParOf" srcId="{D03D40DA-7E3F-42C2-88AE-78AFC6AA1240}" destId="{F8630B1E-24F6-470F-91F5-9BA710AC8A19}" srcOrd="4" destOrd="0" presId="urn:microsoft.com/office/officeart/2005/8/layout/list1"/>
    <dgm:cxn modelId="{304F0226-D3F6-4E29-BCA2-60735C48E53E}" type="presParOf" srcId="{F8630B1E-24F6-470F-91F5-9BA710AC8A19}" destId="{C746BBDB-5BCD-4A97-80E0-9D2BE0372364}" srcOrd="0" destOrd="0" presId="urn:microsoft.com/office/officeart/2005/8/layout/list1"/>
    <dgm:cxn modelId="{C9E3BC71-646A-4210-A1A1-BCF849FB2A2D}" type="presParOf" srcId="{F8630B1E-24F6-470F-91F5-9BA710AC8A19}" destId="{855BA612-9FBC-4DAE-BE39-229C39A230B2}" srcOrd="1" destOrd="0" presId="urn:microsoft.com/office/officeart/2005/8/layout/list1"/>
    <dgm:cxn modelId="{25ED64C7-9CD7-4FA9-BAE6-3A08974A1C42}" type="presParOf" srcId="{D03D40DA-7E3F-42C2-88AE-78AFC6AA1240}" destId="{7D64216C-6748-4D98-A76E-0597243AE035}" srcOrd="5" destOrd="0" presId="urn:microsoft.com/office/officeart/2005/8/layout/list1"/>
    <dgm:cxn modelId="{8C36DA4B-835B-4A50-BF03-B10180BA06F0}" type="presParOf" srcId="{D03D40DA-7E3F-42C2-88AE-78AFC6AA1240}" destId="{B46D714E-AEE4-48D9-AC62-8739167EF080}" srcOrd="6" destOrd="0" presId="urn:microsoft.com/office/officeart/2005/8/layout/list1"/>
    <dgm:cxn modelId="{820B65AF-9119-476D-9429-F9436CA8286D}" type="presParOf" srcId="{D03D40DA-7E3F-42C2-88AE-78AFC6AA1240}" destId="{CAA5E08A-4C07-4295-B438-B51B1361BB22}" srcOrd="7" destOrd="0" presId="urn:microsoft.com/office/officeart/2005/8/layout/list1"/>
    <dgm:cxn modelId="{79ACFB02-CA2D-47A9-806E-69C54F0C8C0D}" type="presParOf" srcId="{D03D40DA-7E3F-42C2-88AE-78AFC6AA1240}" destId="{BA37A55C-7CBF-4ABF-AA0B-97F2422B6084}" srcOrd="8" destOrd="0" presId="urn:microsoft.com/office/officeart/2005/8/layout/list1"/>
    <dgm:cxn modelId="{B0480EB0-9114-42CF-8F53-810CBEE4B152}" type="presParOf" srcId="{BA37A55C-7CBF-4ABF-AA0B-97F2422B6084}" destId="{AB978893-CCA8-4186-92C0-E08E662B6F6D}" srcOrd="0" destOrd="0" presId="urn:microsoft.com/office/officeart/2005/8/layout/list1"/>
    <dgm:cxn modelId="{013670D3-B1D1-4DBE-BE53-2763B704DB79}" type="presParOf" srcId="{BA37A55C-7CBF-4ABF-AA0B-97F2422B6084}" destId="{9E66D806-4DEB-4279-8D50-8F00835E82F1}" srcOrd="1" destOrd="0" presId="urn:microsoft.com/office/officeart/2005/8/layout/list1"/>
    <dgm:cxn modelId="{12CF1805-C1D9-48D1-8766-9FA4C6B890B8}" type="presParOf" srcId="{D03D40DA-7E3F-42C2-88AE-78AFC6AA1240}" destId="{A4D5A4D7-C339-43BE-B5AB-9805B05970A0}" srcOrd="9" destOrd="0" presId="urn:microsoft.com/office/officeart/2005/8/layout/list1"/>
    <dgm:cxn modelId="{FE105D9E-8EF2-4A08-BE5F-9C8764763536}" type="presParOf" srcId="{D03D40DA-7E3F-42C2-88AE-78AFC6AA1240}" destId="{14325F1B-AC33-48F1-840F-2257B8139931}" srcOrd="10" destOrd="0" presId="urn:microsoft.com/office/officeart/2005/8/layout/list1"/>
    <dgm:cxn modelId="{F5E802DD-1C97-49F9-9AAC-6940A1BA950B}" type="presParOf" srcId="{D03D40DA-7E3F-42C2-88AE-78AFC6AA1240}" destId="{6426B51D-1F61-4AEB-9A0A-952F34FB1FFD}" srcOrd="11" destOrd="0" presId="urn:microsoft.com/office/officeart/2005/8/layout/list1"/>
    <dgm:cxn modelId="{186FFE31-A334-4AEF-BD96-7C35C4CEAA77}" type="presParOf" srcId="{D03D40DA-7E3F-42C2-88AE-78AFC6AA1240}" destId="{93D05E6C-DE88-4A8B-971D-76EAE1283598}" srcOrd="12" destOrd="0" presId="urn:microsoft.com/office/officeart/2005/8/layout/list1"/>
    <dgm:cxn modelId="{706E6677-6800-4279-A5D2-663D49332CED}" type="presParOf" srcId="{93D05E6C-DE88-4A8B-971D-76EAE1283598}" destId="{F063CA75-59E3-4176-A109-6563BAFDBDC4}" srcOrd="0" destOrd="0" presId="urn:microsoft.com/office/officeart/2005/8/layout/list1"/>
    <dgm:cxn modelId="{2101C39B-7B4B-4EFD-8391-5472232C635F}" type="presParOf" srcId="{93D05E6C-DE88-4A8B-971D-76EAE1283598}" destId="{54FC5AE6-973A-44AD-A8D4-9C894EF40293}" srcOrd="1" destOrd="0" presId="urn:microsoft.com/office/officeart/2005/8/layout/list1"/>
    <dgm:cxn modelId="{6E28F06F-DEDE-44A3-B241-11F2AD71121C}" type="presParOf" srcId="{D03D40DA-7E3F-42C2-88AE-78AFC6AA1240}" destId="{081DBBE5-8965-4D16-A235-05CE637D89A6}" srcOrd="13" destOrd="0" presId="urn:microsoft.com/office/officeart/2005/8/layout/list1"/>
    <dgm:cxn modelId="{24AD857B-4207-4C7E-93E7-DB9CF1939404}" type="presParOf" srcId="{D03D40DA-7E3F-42C2-88AE-78AFC6AA1240}" destId="{6BBB2E89-3BC4-4505-BD86-FB641F7CAC2C}" srcOrd="14" destOrd="0" presId="urn:microsoft.com/office/officeart/2005/8/layout/list1"/>
    <dgm:cxn modelId="{9BC2993E-502E-40B1-8DC1-6EFB03A90B9C}" type="presParOf" srcId="{D03D40DA-7E3F-42C2-88AE-78AFC6AA1240}" destId="{63BC0191-80E8-4E43-8B26-122B5BC17849}" srcOrd="15" destOrd="0" presId="urn:microsoft.com/office/officeart/2005/8/layout/list1"/>
    <dgm:cxn modelId="{7D9C1AC6-CA43-4004-9E82-F8CB1FC813FB}" type="presParOf" srcId="{D03D40DA-7E3F-42C2-88AE-78AFC6AA1240}" destId="{467E1EAA-2C33-4C6A-9FD1-E36B4F1A10E9}" srcOrd="16" destOrd="0" presId="urn:microsoft.com/office/officeart/2005/8/layout/list1"/>
    <dgm:cxn modelId="{B57E273E-610D-42EC-B78B-305C32FB5359}" type="presParOf" srcId="{467E1EAA-2C33-4C6A-9FD1-E36B4F1A10E9}" destId="{7D0CF05F-F4D8-4AB9-8FFD-658CD0362793}" srcOrd="0" destOrd="0" presId="urn:microsoft.com/office/officeart/2005/8/layout/list1"/>
    <dgm:cxn modelId="{4BE233B6-CAAF-4EF8-9195-7C19923E2543}" type="presParOf" srcId="{467E1EAA-2C33-4C6A-9FD1-E36B4F1A10E9}" destId="{0D5FD9E1-D21F-4A4F-9D0D-381785B1E625}" srcOrd="1" destOrd="0" presId="urn:microsoft.com/office/officeart/2005/8/layout/list1"/>
    <dgm:cxn modelId="{1EB1FA98-CD6D-47F0-BD44-81E8C0A1DFA4}" type="presParOf" srcId="{D03D40DA-7E3F-42C2-88AE-78AFC6AA1240}" destId="{1C54F983-0E08-4156-9056-9B993B6DB545}" srcOrd="17" destOrd="0" presId="urn:microsoft.com/office/officeart/2005/8/layout/list1"/>
    <dgm:cxn modelId="{5E82211E-0018-4542-92E9-325C897255D7}" type="presParOf" srcId="{D03D40DA-7E3F-42C2-88AE-78AFC6AA1240}" destId="{3B8E03D1-1F57-41F4-A0EA-A6EEC9F14CAC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B3DF0D3-1DB3-4AF7-84A8-946D4F49CA08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00726EF-9088-4DDB-B5FF-29AA57282E6E}">
      <dgm:prSet phldr="0"/>
      <dgm:spPr/>
      <dgm:t>
        <a:bodyPr/>
        <a:lstStyle/>
        <a:p>
          <a:pPr algn="l" rtl="0">
            <a:lnSpc>
              <a:spcPct val="120000"/>
            </a:lnSpc>
          </a:pPr>
          <a:r>
            <a:rPr lang="en-US">
              <a:latin typeface="Tw Cen MT" panose="020B0602020104020603"/>
            </a:rPr>
            <a:t>Add max position formula</a:t>
          </a:r>
          <a:endParaRPr lang="en-US"/>
        </a:p>
      </dgm:t>
    </dgm:pt>
    <dgm:pt modelId="{D40C1CBB-DA9A-4AB0-BE56-6433412B99C2}" type="parTrans" cxnId="{C62359F8-BAB5-4570-A6CA-DB9474E09455}">
      <dgm:prSet/>
      <dgm:spPr/>
    </dgm:pt>
    <dgm:pt modelId="{98F1CD31-791A-4067-9710-2D1C44FD89CB}" type="sibTrans" cxnId="{C62359F8-BAB5-4570-A6CA-DB9474E09455}">
      <dgm:prSet/>
      <dgm:spPr/>
    </dgm:pt>
    <dgm:pt modelId="{01C2CABA-F434-4FBF-B80B-0BA20A9F872C}">
      <dgm:prSet phldr="0"/>
      <dgm:spPr/>
      <dgm:t>
        <a:bodyPr/>
        <a:lstStyle/>
        <a:p>
          <a:pPr algn="l">
            <a:lnSpc>
              <a:spcPct val="120000"/>
            </a:lnSpc>
          </a:pPr>
          <a:r>
            <a:rPr lang="en-US" err="1">
              <a:latin typeface="Tw Cen MT" panose="020B0602020104020603"/>
            </a:rPr>
            <a:t>DestroyDelBtn</a:t>
          </a:r>
          <a:endParaRPr lang="en-US"/>
        </a:p>
      </dgm:t>
    </dgm:pt>
    <dgm:pt modelId="{A26B4435-961D-46E3-ABC8-9131A9652F5D}" type="parTrans" cxnId="{E5D59C45-B5FA-416E-8BA9-11CA4B722668}">
      <dgm:prSet/>
      <dgm:spPr/>
    </dgm:pt>
    <dgm:pt modelId="{A05A2E80-12C2-4263-AECE-172F7459AC3E}" type="sibTrans" cxnId="{E5D59C45-B5FA-416E-8BA9-11CA4B722668}">
      <dgm:prSet/>
      <dgm:spPr/>
    </dgm:pt>
    <dgm:pt modelId="{075008AE-3E3C-480D-A022-EEC7228C5D13}">
      <dgm:prSet phldr="0"/>
      <dgm:spPr/>
      <dgm:t>
        <a:bodyPr/>
        <a:lstStyle/>
        <a:p>
          <a:r>
            <a:rPr lang="en-US">
              <a:latin typeface="Tw Cen MT" panose="020B0602020104020603"/>
            </a:rPr>
            <a:t>DelBtnPressed</a:t>
          </a:r>
          <a:endParaRPr lang="en-US"/>
        </a:p>
      </dgm:t>
    </dgm:pt>
    <dgm:pt modelId="{03FCEC62-1FD8-4D48-88AD-E0F938981992}" type="parTrans" cxnId="{AA0F9D98-7E9C-4703-A7C7-70431A7FE6DD}">
      <dgm:prSet/>
      <dgm:spPr/>
    </dgm:pt>
    <dgm:pt modelId="{D22E4ADA-A14A-4DBE-A3B3-F33B14961592}" type="sibTrans" cxnId="{AA0F9D98-7E9C-4703-A7C7-70431A7FE6DD}">
      <dgm:prSet/>
      <dgm:spPr/>
    </dgm:pt>
    <dgm:pt modelId="{84B0EE12-3BE3-4299-A268-A63A96C1711C}">
      <dgm:prSet phldr="0"/>
      <dgm:spPr/>
      <dgm:t>
        <a:bodyPr/>
        <a:lstStyle/>
        <a:p>
          <a:r>
            <a:rPr lang="en-US">
              <a:latin typeface="Tw Cen MT" panose="020B0602020104020603"/>
            </a:rPr>
            <a:t>CreateDelBtn</a:t>
          </a:r>
          <a:endParaRPr lang="en-US"/>
        </a:p>
      </dgm:t>
    </dgm:pt>
    <dgm:pt modelId="{E73F1C32-A0E2-43CD-8E80-095C1D4B1279}" type="parTrans" cxnId="{CB8FAAAB-38F7-4CD7-B491-90656BEC5E5E}">
      <dgm:prSet/>
      <dgm:spPr/>
    </dgm:pt>
    <dgm:pt modelId="{C587F039-D0D3-4CF2-917A-986A3106CE0E}" type="sibTrans" cxnId="{CB8FAAAB-38F7-4CD7-B491-90656BEC5E5E}">
      <dgm:prSet/>
      <dgm:spPr/>
    </dgm:pt>
    <dgm:pt modelId="{D03D40DA-7E3F-42C2-88AE-78AFC6AA1240}" type="pres">
      <dgm:prSet presAssocID="{4B3DF0D3-1DB3-4AF7-84A8-946D4F49CA08}" presName="linear" presStyleCnt="0">
        <dgm:presLayoutVars>
          <dgm:dir/>
          <dgm:animLvl val="lvl"/>
          <dgm:resizeHandles val="exact"/>
        </dgm:presLayoutVars>
      </dgm:prSet>
      <dgm:spPr/>
    </dgm:pt>
    <dgm:pt modelId="{620F3F0A-F847-4F62-923A-6D904EBD0B6B}" type="pres">
      <dgm:prSet presAssocID="{A00726EF-9088-4DDB-B5FF-29AA57282E6E}" presName="parentLin" presStyleCnt="0"/>
      <dgm:spPr/>
    </dgm:pt>
    <dgm:pt modelId="{D193B295-5E01-4AF0-A1C6-58C732913224}" type="pres">
      <dgm:prSet presAssocID="{A00726EF-9088-4DDB-B5FF-29AA57282E6E}" presName="parentLeftMargin" presStyleLbl="node1" presStyleIdx="0" presStyleCnt="4"/>
      <dgm:spPr/>
    </dgm:pt>
    <dgm:pt modelId="{7610D882-B22E-4FB3-AEF4-B31E6FB2CBB9}" type="pres">
      <dgm:prSet presAssocID="{A00726EF-9088-4DDB-B5FF-29AA57282E6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088FF30-91CB-493B-B66C-CFB8F63F3329}" type="pres">
      <dgm:prSet presAssocID="{A00726EF-9088-4DDB-B5FF-29AA57282E6E}" presName="negativeSpace" presStyleCnt="0"/>
      <dgm:spPr/>
    </dgm:pt>
    <dgm:pt modelId="{577CA2CC-D640-4913-92DB-98FB6DB93770}" type="pres">
      <dgm:prSet presAssocID="{A00726EF-9088-4DDB-B5FF-29AA57282E6E}" presName="childText" presStyleLbl="conFgAcc1" presStyleIdx="0" presStyleCnt="4">
        <dgm:presLayoutVars>
          <dgm:bulletEnabled val="1"/>
        </dgm:presLayoutVars>
      </dgm:prSet>
      <dgm:spPr/>
    </dgm:pt>
    <dgm:pt modelId="{7043AAC0-FDA6-4D10-91A9-B3B7D0149B5C}" type="pres">
      <dgm:prSet presAssocID="{98F1CD31-791A-4067-9710-2D1C44FD89CB}" presName="spaceBetweenRectangles" presStyleCnt="0"/>
      <dgm:spPr/>
    </dgm:pt>
    <dgm:pt modelId="{F7A8BDA5-D235-457E-BEB0-61EB51F39258}" type="pres">
      <dgm:prSet presAssocID="{84B0EE12-3BE3-4299-A268-A63A96C1711C}" presName="parentLin" presStyleCnt="0"/>
      <dgm:spPr/>
    </dgm:pt>
    <dgm:pt modelId="{EBA0EFF6-415F-4D52-A5CB-7140FB9225B2}" type="pres">
      <dgm:prSet presAssocID="{84B0EE12-3BE3-4299-A268-A63A96C1711C}" presName="parentLeftMargin" presStyleLbl="node1" presStyleIdx="0" presStyleCnt="4"/>
      <dgm:spPr/>
    </dgm:pt>
    <dgm:pt modelId="{E9C82881-2F8A-440B-A109-EB9882AF0AC7}" type="pres">
      <dgm:prSet presAssocID="{84B0EE12-3BE3-4299-A268-A63A96C1711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909DAB7-44AF-4A1D-B8A7-A8B60F30932A}" type="pres">
      <dgm:prSet presAssocID="{84B0EE12-3BE3-4299-A268-A63A96C1711C}" presName="negativeSpace" presStyleCnt="0"/>
      <dgm:spPr/>
    </dgm:pt>
    <dgm:pt modelId="{7204AC66-5279-4738-8DB2-6DDBC0CC0949}" type="pres">
      <dgm:prSet presAssocID="{84B0EE12-3BE3-4299-A268-A63A96C1711C}" presName="childText" presStyleLbl="conFgAcc1" presStyleIdx="1" presStyleCnt="4">
        <dgm:presLayoutVars>
          <dgm:bulletEnabled val="1"/>
        </dgm:presLayoutVars>
      </dgm:prSet>
      <dgm:spPr/>
    </dgm:pt>
    <dgm:pt modelId="{C48186EB-A75E-439B-BC59-E87AE223AFB8}" type="pres">
      <dgm:prSet presAssocID="{C587F039-D0D3-4CF2-917A-986A3106CE0E}" presName="spaceBetweenRectangles" presStyleCnt="0"/>
      <dgm:spPr/>
    </dgm:pt>
    <dgm:pt modelId="{F8630B1E-24F6-470F-91F5-9BA710AC8A19}" type="pres">
      <dgm:prSet presAssocID="{075008AE-3E3C-480D-A022-EEC7228C5D13}" presName="parentLin" presStyleCnt="0"/>
      <dgm:spPr/>
    </dgm:pt>
    <dgm:pt modelId="{C746BBDB-5BCD-4A97-80E0-9D2BE0372364}" type="pres">
      <dgm:prSet presAssocID="{075008AE-3E3C-480D-A022-EEC7228C5D13}" presName="parentLeftMargin" presStyleLbl="node1" presStyleIdx="1" presStyleCnt="4"/>
      <dgm:spPr/>
    </dgm:pt>
    <dgm:pt modelId="{855BA612-9FBC-4DAE-BE39-229C39A230B2}" type="pres">
      <dgm:prSet presAssocID="{075008AE-3E3C-480D-A022-EEC7228C5D1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D64216C-6748-4D98-A76E-0597243AE035}" type="pres">
      <dgm:prSet presAssocID="{075008AE-3E3C-480D-A022-EEC7228C5D13}" presName="negativeSpace" presStyleCnt="0"/>
      <dgm:spPr/>
    </dgm:pt>
    <dgm:pt modelId="{B46D714E-AEE4-48D9-AC62-8739167EF080}" type="pres">
      <dgm:prSet presAssocID="{075008AE-3E3C-480D-A022-EEC7228C5D13}" presName="childText" presStyleLbl="conFgAcc1" presStyleIdx="2" presStyleCnt="4">
        <dgm:presLayoutVars>
          <dgm:bulletEnabled val="1"/>
        </dgm:presLayoutVars>
      </dgm:prSet>
      <dgm:spPr/>
    </dgm:pt>
    <dgm:pt modelId="{CAA5E08A-4C07-4295-B438-B51B1361BB22}" type="pres">
      <dgm:prSet presAssocID="{D22E4ADA-A14A-4DBE-A3B3-F33B14961592}" presName="spaceBetweenRectangles" presStyleCnt="0"/>
      <dgm:spPr/>
    </dgm:pt>
    <dgm:pt modelId="{BA37A55C-7CBF-4ABF-AA0B-97F2422B6084}" type="pres">
      <dgm:prSet presAssocID="{01C2CABA-F434-4FBF-B80B-0BA20A9F872C}" presName="parentLin" presStyleCnt="0"/>
      <dgm:spPr/>
    </dgm:pt>
    <dgm:pt modelId="{AB978893-CCA8-4186-92C0-E08E662B6F6D}" type="pres">
      <dgm:prSet presAssocID="{01C2CABA-F434-4FBF-B80B-0BA20A9F872C}" presName="parentLeftMargin" presStyleLbl="node1" presStyleIdx="2" presStyleCnt="4"/>
      <dgm:spPr/>
    </dgm:pt>
    <dgm:pt modelId="{9E66D806-4DEB-4279-8D50-8F00835E82F1}" type="pres">
      <dgm:prSet presAssocID="{01C2CABA-F434-4FBF-B80B-0BA20A9F872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A4D5A4D7-C339-43BE-B5AB-9805B05970A0}" type="pres">
      <dgm:prSet presAssocID="{01C2CABA-F434-4FBF-B80B-0BA20A9F872C}" presName="negativeSpace" presStyleCnt="0"/>
      <dgm:spPr/>
    </dgm:pt>
    <dgm:pt modelId="{14325F1B-AC33-48F1-840F-2257B8139931}" type="pres">
      <dgm:prSet presAssocID="{01C2CABA-F434-4FBF-B80B-0BA20A9F872C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B954A31-4D06-4078-BE83-13807C5A9978}" type="presOf" srcId="{84B0EE12-3BE3-4299-A268-A63A96C1711C}" destId="{E9C82881-2F8A-440B-A109-EB9882AF0AC7}" srcOrd="1" destOrd="0" presId="urn:microsoft.com/office/officeart/2005/8/layout/list1"/>
    <dgm:cxn modelId="{405FB442-E9FE-4A75-9D55-67C72DCAE324}" type="presOf" srcId="{4B3DF0D3-1DB3-4AF7-84A8-946D4F49CA08}" destId="{D03D40DA-7E3F-42C2-88AE-78AFC6AA1240}" srcOrd="0" destOrd="0" presId="urn:microsoft.com/office/officeart/2005/8/layout/list1"/>
    <dgm:cxn modelId="{E5D59C45-B5FA-416E-8BA9-11CA4B722668}" srcId="{4B3DF0D3-1DB3-4AF7-84A8-946D4F49CA08}" destId="{01C2CABA-F434-4FBF-B80B-0BA20A9F872C}" srcOrd="3" destOrd="0" parTransId="{A26B4435-961D-46E3-ABC8-9131A9652F5D}" sibTransId="{A05A2E80-12C2-4263-AECE-172F7459AC3E}"/>
    <dgm:cxn modelId="{15A03169-4B49-413C-8F10-12827E364452}" type="presOf" srcId="{A00726EF-9088-4DDB-B5FF-29AA57282E6E}" destId="{D193B295-5E01-4AF0-A1C6-58C732913224}" srcOrd="0" destOrd="0" presId="urn:microsoft.com/office/officeart/2005/8/layout/list1"/>
    <dgm:cxn modelId="{E31BD24C-9E32-47DC-ADE7-18CEA245B4FF}" type="presOf" srcId="{075008AE-3E3C-480D-A022-EEC7228C5D13}" destId="{855BA612-9FBC-4DAE-BE39-229C39A230B2}" srcOrd="1" destOrd="0" presId="urn:microsoft.com/office/officeart/2005/8/layout/list1"/>
    <dgm:cxn modelId="{8435986F-150B-4213-9ED3-C1900F1B642B}" type="presOf" srcId="{01C2CABA-F434-4FBF-B80B-0BA20A9F872C}" destId="{AB978893-CCA8-4186-92C0-E08E662B6F6D}" srcOrd="0" destOrd="0" presId="urn:microsoft.com/office/officeart/2005/8/layout/list1"/>
    <dgm:cxn modelId="{E9F5AE72-484D-4976-A11D-80BC38A46418}" type="presOf" srcId="{01C2CABA-F434-4FBF-B80B-0BA20A9F872C}" destId="{9E66D806-4DEB-4279-8D50-8F00835E82F1}" srcOrd="1" destOrd="0" presId="urn:microsoft.com/office/officeart/2005/8/layout/list1"/>
    <dgm:cxn modelId="{4951BB53-BD6B-4CA3-8130-07E8624DB289}" type="presOf" srcId="{075008AE-3E3C-480D-A022-EEC7228C5D13}" destId="{C746BBDB-5BCD-4A97-80E0-9D2BE0372364}" srcOrd="0" destOrd="0" presId="urn:microsoft.com/office/officeart/2005/8/layout/list1"/>
    <dgm:cxn modelId="{AA0F9D98-7E9C-4703-A7C7-70431A7FE6DD}" srcId="{4B3DF0D3-1DB3-4AF7-84A8-946D4F49CA08}" destId="{075008AE-3E3C-480D-A022-EEC7228C5D13}" srcOrd="2" destOrd="0" parTransId="{03FCEC62-1FD8-4D48-88AD-E0F938981992}" sibTransId="{D22E4ADA-A14A-4DBE-A3B3-F33B14961592}"/>
    <dgm:cxn modelId="{CB8FAAAB-38F7-4CD7-B491-90656BEC5E5E}" srcId="{4B3DF0D3-1DB3-4AF7-84A8-946D4F49CA08}" destId="{84B0EE12-3BE3-4299-A268-A63A96C1711C}" srcOrd="1" destOrd="0" parTransId="{E73F1C32-A0E2-43CD-8E80-095C1D4B1279}" sibTransId="{C587F039-D0D3-4CF2-917A-986A3106CE0E}"/>
    <dgm:cxn modelId="{B280CEB6-9846-44C1-826E-C41A34574A73}" type="presOf" srcId="{A00726EF-9088-4DDB-B5FF-29AA57282E6E}" destId="{7610D882-B22E-4FB3-AEF4-B31E6FB2CBB9}" srcOrd="1" destOrd="0" presId="urn:microsoft.com/office/officeart/2005/8/layout/list1"/>
    <dgm:cxn modelId="{93CF9BC1-4194-4DCD-8E71-D55F9C33E7DF}" type="presOf" srcId="{84B0EE12-3BE3-4299-A268-A63A96C1711C}" destId="{EBA0EFF6-415F-4D52-A5CB-7140FB9225B2}" srcOrd="0" destOrd="0" presId="urn:microsoft.com/office/officeart/2005/8/layout/list1"/>
    <dgm:cxn modelId="{C62359F8-BAB5-4570-A6CA-DB9474E09455}" srcId="{4B3DF0D3-1DB3-4AF7-84A8-946D4F49CA08}" destId="{A00726EF-9088-4DDB-B5FF-29AA57282E6E}" srcOrd="0" destOrd="0" parTransId="{D40C1CBB-DA9A-4AB0-BE56-6433412B99C2}" sibTransId="{98F1CD31-791A-4067-9710-2D1C44FD89CB}"/>
    <dgm:cxn modelId="{46F70EFD-1F35-4B62-825E-BAF38A441627}" type="presParOf" srcId="{D03D40DA-7E3F-42C2-88AE-78AFC6AA1240}" destId="{620F3F0A-F847-4F62-923A-6D904EBD0B6B}" srcOrd="0" destOrd="0" presId="urn:microsoft.com/office/officeart/2005/8/layout/list1"/>
    <dgm:cxn modelId="{716834E0-669D-408E-8578-CEB88B501B2D}" type="presParOf" srcId="{620F3F0A-F847-4F62-923A-6D904EBD0B6B}" destId="{D193B295-5E01-4AF0-A1C6-58C732913224}" srcOrd="0" destOrd="0" presId="urn:microsoft.com/office/officeart/2005/8/layout/list1"/>
    <dgm:cxn modelId="{6C1284EC-1450-4C02-A54E-D46B87929032}" type="presParOf" srcId="{620F3F0A-F847-4F62-923A-6D904EBD0B6B}" destId="{7610D882-B22E-4FB3-AEF4-B31E6FB2CBB9}" srcOrd="1" destOrd="0" presId="urn:microsoft.com/office/officeart/2005/8/layout/list1"/>
    <dgm:cxn modelId="{C5AC6694-8737-4CA3-9196-76F6119D26CF}" type="presParOf" srcId="{D03D40DA-7E3F-42C2-88AE-78AFC6AA1240}" destId="{2088FF30-91CB-493B-B66C-CFB8F63F3329}" srcOrd="1" destOrd="0" presId="urn:microsoft.com/office/officeart/2005/8/layout/list1"/>
    <dgm:cxn modelId="{CB89605A-0855-4FD4-9687-C9950A041E20}" type="presParOf" srcId="{D03D40DA-7E3F-42C2-88AE-78AFC6AA1240}" destId="{577CA2CC-D640-4913-92DB-98FB6DB93770}" srcOrd="2" destOrd="0" presId="urn:microsoft.com/office/officeart/2005/8/layout/list1"/>
    <dgm:cxn modelId="{CD1F1112-8C94-4261-8F75-7D2DCF447E18}" type="presParOf" srcId="{D03D40DA-7E3F-42C2-88AE-78AFC6AA1240}" destId="{7043AAC0-FDA6-4D10-91A9-B3B7D0149B5C}" srcOrd="3" destOrd="0" presId="urn:microsoft.com/office/officeart/2005/8/layout/list1"/>
    <dgm:cxn modelId="{F7C4C276-25EB-4CEF-BE88-F63DE0C46A2E}" type="presParOf" srcId="{D03D40DA-7E3F-42C2-88AE-78AFC6AA1240}" destId="{F7A8BDA5-D235-457E-BEB0-61EB51F39258}" srcOrd="4" destOrd="0" presId="urn:microsoft.com/office/officeart/2005/8/layout/list1"/>
    <dgm:cxn modelId="{FFFD0B7E-B825-4580-A8A0-6ED2D0C13AD5}" type="presParOf" srcId="{F7A8BDA5-D235-457E-BEB0-61EB51F39258}" destId="{EBA0EFF6-415F-4D52-A5CB-7140FB9225B2}" srcOrd="0" destOrd="0" presId="urn:microsoft.com/office/officeart/2005/8/layout/list1"/>
    <dgm:cxn modelId="{D4E99521-DA0E-4361-B858-9087A230D89E}" type="presParOf" srcId="{F7A8BDA5-D235-457E-BEB0-61EB51F39258}" destId="{E9C82881-2F8A-440B-A109-EB9882AF0AC7}" srcOrd="1" destOrd="0" presId="urn:microsoft.com/office/officeart/2005/8/layout/list1"/>
    <dgm:cxn modelId="{41B73BB0-8A2C-4C7F-B182-32CCC0027FE9}" type="presParOf" srcId="{D03D40DA-7E3F-42C2-88AE-78AFC6AA1240}" destId="{8909DAB7-44AF-4A1D-B8A7-A8B60F30932A}" srcOrd="5" destOrd="0" presId="urn:microsoft.com/office/officeart/2005/8/layout/list1"/>
    <dgm:cxn modelId="{50EE256C-8492-472D-B228-3728DB4FBDCB}" type="presParOf" srcId="{D03D40DA-7E3F-42C2-88AE-78AFC6AA1240}" destId="{7204AC66-5279-4738-8DB2-6DDBC0CC0949}" srcOrd="6" destOrd="0" presId="urn:microsoft.com/office/officeart/2005/8/layout/list1"/>
    <dgm:cxn modelId="{063174D8-67D7-434E-9E35-2016AB67C7E5}" type="presParOf" srcId="{D03D40DA-7E3F-42C2-88AE-78AFC6AA1240}" destId="{C48186EB-A75E-439B-BC59-E87AE223AFB8}" srcOrd="7" destOrd="0" presId="urn:microsoft.com/office/officeart/2005/8/layout/list1"/>
    <dgm:cxn modelId="{A93A4855-3BD1-45B6-9493-AB223287CCDB}" type="presParOf" srcId="{D03D40DA-7E3F-42C2-88AE-78AFC6AA1240}" destId="{F8630B1E-24F6-470F-91F5-9BA710AC8A19}" srcOrd="8" destOrd="0" presId="urn:microsoft.com/office/officeart/2005/8/layout/list1"/>
    <dgm:cxn modelId="{D88CA230-A2A8-46AC-B037-B15E24CBFC40}" type="presParOf" srcId="{F8630B1E-24F6-470F-91F5-9BA710AC8A19}" destId="{C746BBDB-5BCD-4A97-80E0-9D2BE0372364}" srcOrd="0" destOrd="0" presId="urn:microsoft.com/office/officeart/2005/8/layout/list1"/>
    <dgm:cxn modelId="{A2BDBE7E-B390-4656-BBA4-650518782065}" type="presParOf" srcId="{F8630B1E-24F6-470F-91F5-9BA710AC8A19}" destId="{855BA612-9FBC-4DAE-BE39-229C39A230B2}" srcOrd="1" destOrd="0" presId="urn:microsoft.com/office/officeart/2005/8/layout/list1"/>
    <dgm:cxn modelId="{38FFEC7C-71F0-4062-AA49-616A0CEAF42E}" type="presParOf" srcId="{D03D40DA-7E3F-42C2-88AE-78AFC6AA1240}" destId="{7D64216C-6748-4D98-A76E-0597243AE035}" srcOrd="9" destOrd="0" presId="urn:microsoft.com/office/officeart/2005/8/layout/list1"/>
    <dgm:cxn modelId="{E908A18D-4465-4F71-9249-9D9AB204AA7B}" type="presParOf" srcId="{D03D40DA-7E3F-42C2-88AE-78AFC6AA1240}" destId="{B46D714E-AEE4-48D9-AC62-8739167EF080}" srcOrd="10" destOrd="0" presId="urn:microsoft.com/office/officeart/2005/8/layout/list1"/>
    <dgm:cxn modelId="{1B3F14F7-8AF3-4A58-894A-03FF9187CF4A}" type="presParOf" srcId="{D03D40DA-7E3F-42C2-88AE-78AFC6AA1240}" destId="{CAA5E08A-4C07-4295-B438-B51B1361BB22}" srcOrd="11" destOrd="0" presId="urn:microsoft.com/office/officeart/2005/8/layout/list1"/>
    <dgm:cxn modelId="{7F31ECCF-4539-4DEB-8B04-BD957971BD0A}" type="presParOf" srcId="{D03D40DA-7E3F-42C2-88AE-78AFC6AA1240}" destId="{BA37A55C-7CBF-4ABF-AA0B-97F2422B6084}" srcOrd="12" destOrd="0" presId="urn:microsoft.com/office/officeart/2005/8/layout/list1"/>
    <dgm:cxn modelId="{24666B6F-9C58-4D65-BC59-F2487918F9BC}" type="presParOf" srcId="{BA37A55C-7CBF-4ABF-AA0B-97F2422B6084}" destId="{AB978893-CCA8-4186-92C0-E08E662B6F6D}" srcOrd="0" destOrd="0" presId="urn:microsoft.com/office/officeart/2005/8/layout/list1"/>
    <dgm:cxn modelId="{357C062F-2876-4749-87DA-374DF8C6D1B6}" type="presParOf" srcId="{BA37A55C-7CBF-4ABF-AA0B-97F2422B6084}" destId="{9E66D806-4DEB-4279-8D50-8F00835E82F1}" srcOrd="1" destOrd="0" presId="urn:microsoft.com/office/officeart/2005/8/layout/list1"/>
    <dgm:cxn modelId="{0BCAB5F7-542F-4168-938F-541659333EE8}" type="presParOf" srcId="{D03D40DA-7E3F-42C2-88AE-78AFC6AA1240}" destId="{A4D5A4D7-C339-43BE-B5AB-9805B05970A0}" srcOrd="13" destOrd="0" presId="urn:microsoft.com/office/officeart/2005/8/layout/list1"/>
    <dgm:cxn modelId="{123D509E-019C-4D26-8B58-9FB9E9C7E688}" type="presParOf" srcId="{D03D40DA-7E3F-42C2-88AE-78AFC6AA1240}" destId="{14325F1B-AC33-48F1-840F-2257B813993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495D563-7CBF-4687-AB2E-C8591EC31F3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44294607-4B08-4C98-93D4-E4E382FA8EE4}">
      <dgm:prSet/>
      <dgm:spPr/>
      <dgm:t>
        <a:bodyPr/>
        <a:lstStyle/>
        <a:p>
          <a:r>
            <a:rPr lang="en-US"/>
            <a:t>Allows for multiple users to access data</a:t>
          </a:r>
        </a:p>
      </dgm:t>
    </dgm:pt>
    <dgm:pt modelId="{87E9909B-470F-40C7-B745-860477E29E9D}" type="parTrans" cxnId="{305CDE58-4598-4E2A-B2A6-BA26C0E802D2}">
      <dgm:prSet/>
      <dgm:spPr/>
      <dgm:t>
        <a:bodyPr/>
        <a:lstStyle/>
        <a:p>
          <a:endParaRPr lang="en-US"/>
        </a:p>
      </dgm:t>
    </dgm:pt>
    <dgm:pt modelId="{7A627C40-8FB1-4041-BFA6-F4A9036541DC}" type="sibTrans" cxnId="{305CDE58-4598-4E2A-B2A6-BA26C0E802D2}">
      <dgm:prSet/>
      <dgm:spPr/>
      <dgm:t>
        <a:bodyPr/>
        <a:lstStyle/>
        <a:p>
          <a:endParaRPr lang="en-US"/>
        </a:p>
      </dgm:t>
    </dgm:pt>
    <dgm:pt modelId="{92D65202-9CC8-42C8-B05E-F51E0AA6B755}">
      <dgm:prSet/>
      <dgm:spPr/>
      <dgm:t>
        <a:bodyPr/>
        <a:lstStyle/>
        <a:p>
          <a:r>
            <a:rPr lang="en-US"/>
            <a:t>Easy to create and update</a:t>
          </a:r>
        </a:p>
      </dgm:t>
    </dgm:pt>
    <dgm:pt modelId="{067C2EE9-814B-4C42-8D6D-1773B7DEF7DF}" type="parTrans" cxnId="{C8BE4E69-0E32-43CC-98D1-0D89B6C1098B}">
      <dgm:prSet/>
      <dgm:spPr/>
      <dgm:t>
        <a:bodyPr/>
        <a:lstStyle/>
        <a:p>
          <a:endParaRPr lang="en-US"/>
        </a:p>
      </dgm:t>
    </dgm:pt>
    <dgm:pt modelId="{9752844A-0CD3-4122-A36D-D6129498151C}" type="sibTrans" cxnId="{C8BE4E69-0E32-43CC-98D1-0D89B6C1098B}">
      <dgm:prSet/>
      <dgm:spPr/>
      <dgm:t>
        <a:bodyPr/>
        <a:lstStyle/>
        <a:p>
          <a:endParaRPr lang="en-US"/>
        </a:p>
      </dgm:t>
    </dgm:pt>
    <dgm:pt modelId="{9BBFEB1D-02DA-429B-AC93-FE8B010E5662}">
      <dgm:prSet/>
      <dgm:spPr/>
      <dgm:t>
        <a:bodyPr/>
        <a:lstStyle/>
        <a:p>
          <a:r>
            <a:rPr lang="en-US"/>
            <a:t>Little to no learning curve for users</a:t>
          </a:r>
        </a:p>
      </dgm:t>
    </dgm:pt>
    <dgm:pt modelId="{C43BCD8F-ABCC-4ECA-A89B-7ABAA4553A8C}" type="parTrans" cxnId="{C1A9DA50-CCE8-4155-802A-54032C11AB97}">
      <dgm:prSet/>
      <dgm:spPr/>
      <dgm:t>
        <a:bodyPr/>
        <a:lstStyle/>
        <a:p>
          <a:endParaRPr lang="en-US"/>
        </a:p>
      </dgm:t>
    </dgm:pt>
    <dgm:pt modelId="{6FF8AEAF-8944-48BF-9331-234EDB59DA51}" type="sibTrans" cxnId="{C1A9DA50-CCE8-4155-802A-54032C11AB97}">
      <dgm:prSet/>
      <dgm:spPr/>
      <dgm:t>
        <a:bodyPr/>
        <a:lstStyle/>
        <a:p>
          <a:endParaRPr lang="en-US"/>
        </a:p>
      </dgm:t>
    </dgm:pt>
    <dgm:pt modelId="{5DD01F6E-9D47-4D09-A0B5-F19F503B1ED8}" type="pres">
      <dgm:prSet presAssocID="{0495D563-7CBF-4687-AB2E-C8591EC31F37}" presName="root" presStyleCnt="0">
        <dgm:presLayoutVars>
          <dgm:dir/>
          <dgm:resizeHandles val="exact"/>
        </dgm:presLayoutVars>
      </dgm:prSet>
      <dgm:spPr/>
    </dgm:pt>
    <dgm:pt modelId="{26D86B23-71DC-411D-B677-2884D6F1668D}" type="pres">
      <dgm:prSet presAssocID="{44294607-4B08-4C98-93D4-E4E382FA8EE4}" presName="compNode" presStyleCnt="0"/>
      <dgm:spPr/>
    </dgm:pt>
    <dgm:pt modelId="{03E6FCEF-AE2A-4668-AD76-374753D1DDF7}" type="pres">
      <dgm:prSet presAssocID="{44294607-4B08-4C98-93D4-E4E382FA8EE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79ABBCAC-8D7C-4F25-B7D8-BB0F9E2025C8}" type="pres">
      <dgm:prSet presAssocID="{44294607-4B08-4C98-93D4-E4E382FA8EE4}" presName="spaceRect" presStyleCnt="0"/>
      <dgm:spPr/>
    </dgm:pt>
    <dgm:pt modelId="{CCA0F5D3-A6BC-4D59-B37B-ECE14198B242}" type="pres">
      <dgm:prSet presAssocID="{44294607-4B08-4C98-93D4-E4E382FA8EE4}" presName="textRect" presStyleLbl="revTx" presStyleIdx="0" presStyleCnt="3">
        <dgm:presLayoutVars>
          <dgm:chMax val="1"/>
          <dgm:chPref val="1"/>
        </dgm:presLayoutVars>
      </dgm:prSet>
      <dgm:spPr/>
    </dgm:pt>
    <dgm:pt modelId="{32CCC104-76AD-4EA3-B999-3211FE983AE4}" type="pres">
      <dgm:prSet presAssocID="{7A627C40-8FB1-4041-BFA6-F4A9036541DC}" presName="sibTrans" presStyleCnt="0"/>
      <dgm:spPr/>
    </dgm:pt>
    <dgm:pt modelId="{2FF6C423-D6BE-4F63-96D2-6B79714CBD53}" type="pres">
      <dgm:prSet presAssocID="{92D65202-9CC8-42C8-B05E-F51E0AA6B755}" presName="compNode" presStyleCnt="0"/>
      <dgm:spPr/>
    </dgm:pt>
    <dgm:pt modelId="{06C06887-D66A-43BF-860C-3D8A7F8B1798}" type="pres">
      <dgm:prSet presAssocID="{92D65202-9CC8-42C8-B05E-F51E0AA6B75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fluencer"/>
        </a:ext>
      </dgm:extLst>
    </dgm:pt>
    <dgm:pt modelId="{41CD7AD2-5CD5-45D0-B5BD-7C46E35CA6CA}" type="pres">
      <dgm:prSet presAssocID="{92D65202-9CC8-42C8-B05E-F51E0AA6B755}" presName="spaceRect" presStyleCnt="0"/>
      <dgm:spPr/>
    </dgm:pt>
    <dgm:pt modelId="{AC88D60A-A854-417B-86F2-2A31298EFDB4}" type="pres">
      <dgm:prSet presAssocID="{92D65202-9CC8-42C8-B05E-F51E0AA6B755}" presName="textRect" presStyleLbl="revTx" presStyleIdx="1" presStyleCnt="3">
        <dgm:presLayoutVars>
          <dgm:chMax val="1"/>
          <dgm:chPref val="1"/>
        </dgm:presLayoutVars>
      </dgm:prSet>
      <dgm:spPr/>
    </dgm:pt>
    <dgm:pt modelId="{284A76FC-5FE4-46C6-99EB-4E4F6B751476}" type="pres">
      <dgm:prSet presAssocID="{9752844A-0CD3-4122-A36D-D6129498151C}" presName="sibTrans" presStyleCnt="0"/>
      <dgm:spPr/>
    </dgm:pt>
    <dgm:pt modelId="{9E97A756-03A7-4DC1-BE7D-8952FDE707D1}" type="pres">
      <dgm:prSet presAssocID="{9BBFEB1D-02DA-429B-AC93-FE8B010E5662}" presName="compNode" presStyleCnt="0"/>
      <dgm:spPr/>
    </dgm:pt>
    <dgm:pt modelId="{2C5957AA-E8CC-4923-A48B-5A58B2D8D166}" type="pres">
      <dgm:prSet presAssocID="{9BBFEB1D-02DA-429B-AC93-FE8B010E566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3F3404AA-CAEB-4F33-A3B3-B3314D409072}" type="pres">
      <dgm:prSet presAssocID="{9BBFEB1D-02DA-429B-AC93-FE8B010E5662}" presName="spaceRect" presStyleCnt="0"/>
      <dgm:spPr/>
    </dgm:pt>
    <dgm:pt modelId="{66135C02-003D-4C62-B233-C28E452F9AEC}" type="pres">
      <dgm:prSet presAssocID="{9BBFEB1D-02DA-429B-AC93-FE8B010E566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5683126-46D2-4EFE-B96C-789EAC6E93D5}" type="presOf" srcId="{9BBFEB1D-02DA-429B-AC93-FE8B010E5662}" destId="{66135C02-003D-4C62-B233-C28E452F9AEC}" srcOrd="0" destOrd="0" presId="urn:microsoft.com/office/officeart/2018/2/layout/IconLabelList"/>
    <dgm:cxn modelId="{C8BE4E69-0E32-43CC-98D1-0D89B6C1098B}" srcId="{0495D563-7CBF-4687-AB2E-C8591EC31F37}" destId="{92D65202-9CC8-42C8-B05E-F51E0AA6B755}" srcOrd="1" destOrd="0" parTransId="{067C2EE9-814B-4C42-8D6D-1773B7DEF7DF}" sibTransId="{9752844A-0CD3-4122-A36D-D6129498151C}"/>
    <dgm:cxn modelId="{C1A9DA50-CCE8-4155-802A-54032C11AB97}" srcId="{0495D563-7CBF-4687-AB2E-C8591EC31F37}" destId="{9BBFEB1D-02DA-429B-AC93-FE8B010E5662}" srcOrd="2" destOrd="0" parTransId="{C43BCD8F-ABCC-4ECA-A89B-7ABAA4553A8C}" sibTransId="{6FF8AEAF-8944-48BF-9331-234EDB59DA51}"/>
    <dgm:cxn modelId="{305CDE58-4598-4E2A-B2A6-BA26C0E802D2}" srcId="{0495D563-7CBF-4687-AB2E-C8591EC31F37}" destId="{44294607-4B08-4C98-93D4-E4E382FA8EE4}" srcOrd="0" destOrd="0" parTransId="{87E9909B-470F-40C7-B745-860477E29E9D}" sibTransId="{7A627C40-8FB1-4041-BFA6-F4A9036541DC}"/>
    <dgm:cxn modelId="{0D6FE6AD-F643-4CDE-9EA4-ED240875DF1E}" type="presOf" srcId="{92D65202-9CC8-42C8-B05E-F51E0AA6B755}" destId="{AC88D60A-A854-417B-86F2-2A31298EFDB4}" srcOrd="0" destOrd="0" presId="urn:microsoft.com/office/officeart/2018/2/layout/IconLabelList"/>
    <dgm:cxn modelId="{B45103D0-9F00-4C77-98EF-F54ED86041A0}" type="presOf" srcId="{0495D563-7CBF-4687-AB2E-C8591EC31F37}" destId="{5DD01F6E-9D47-4D09-A0B5-F19F503B1ED8}" srcOrd="0" destOrd="0" presId="urn:microsoft.com/office/officeart/2018/2/layout/IconLabelList"/>
    <dgm:cxn modelId="{546CDCF3-4801-4187-B803-860EC0AB7F2F}" type="presOf" srcId="{44294607-4B08-4C98-93D4-E4E382FA8EE4}" destId="{CCA0F5D3-A6BC-4D59-B37B-ECE14198B242}" srcOrd="0" destOrd="0" presId="urn:microsoft.com/office/officeart/2018/2/layout/IconLabelList"/>
    <dgm:cxn modelId="{5A102370-B912-4A63-8812-8E98BE668FFB}" type="presParOf" srcId="{5DD01F6E-9D47-4D09-A0B5-F19F503B1ED8}" destId="{26D86B23-71DC-411D-B677-2884D6F1668D}" srcOrd="0" destOrd="0" presId="urn:microsoft.com/office/officeart/2018/2/layout/IconLabelList"/>
    <dgm:cxn modelId="{08D9BC56-E783-4B54-833B-732FA793E426}" type="presParOf" srcId="{26D86B23-71DC-411D-B677-2884D6F1668D}" destId="{03E6FCEF-AE2A-4668-AD76-374753D1DDF7}" srcOrd="0" destOrd="0" presId="urn:microsoft.com/office/officeart/2018/2/layout/IconLabelList"/>
    <dgm:cxn modelId="{6DD3088D-799B-4808-909E-2FAC2632235F}" type="presParOf" srcId="{26D86B23-71DC-411D-B677-2884D6F1668D}" destId="{79ABBCAC-8D7C-4F25-B7D8-BB0F9E2025C8}" srcOrd="1" destOrd="0" presId="urn:microsoft.com/office/officeart/2018/2/layout/IconLabelList"/>
    <dgm:cxn modelId="{68415AAC-B421-4868-AA69-4136037F81B0}" type="presParOf" srcId="{26D86B23-71DC-411D-B677-2884D6F1668D}" destId="{CCA0F5D3-A6BC-4D59-B37B-ECE14198B242}" srcOrd="2" destOrd="0" presId="urn:microsoft.com/office/officeart/2018/2/layout/IconLabelList"/>
    <dgm:cxn modelId="{DAE9E2FC-4799-4D9A-904E-CB1AABEBD983}" type="presParOf" srcId="{5DD01F6E-9D47-4D09-A0B5-F19F503B1ED8}" destId="{32CCC104-76AD-4EA3-B999-3211FE983AE4}" srcOrd="1" destOrd="0" presId="urn:microsoft.com/office/officeart/2018/2/layout/IconLabelList"/>
    <dgm:cxn modelId="{229512A6-EEEF-47E0-A512-7C99F6A93E79}" type="presParOf" srcId="{5DD01F6E-9D47-4D09-A0B5-F19F503B1ED8}" destId="{2FF6C423-D6BE-4F63-96D2-6B79714CBD53}" srcOrd="2" destOrd="0" presId="urn:microsoft.com/office/officeart/2018/2/layout/IconLabelList"/>
    <dgm:cxn modelId="{103FC099-8E44-4DBF-9D40-111EEC61923F}" type="presParOf" srcId="{2FF6C423-D6BE-4F63-96D2-6B79714CBD53}" destId="{06C06887-D66A-43BF-860C-3D8A7F8B1798}" srcOrd="0" destOrd="0" presId="urn:microsoft.com/office/officeart/2018/2/layout/IconLabelList"/>
    <dgm:cxn modelId="{3C104AAC-8F3F-425C-B12E-84CF0059B24D}" type="presParOf" srcId="{2FF6C423-D6BE-4F63-96D2-6B79714CBD53}" destId="{41CD7AD2-5CD5-45D0-B5BD-7C46E35CA6CA}" srcOrd="1" destOrd="0" presId="urn:microsoft.com/office/officeart/2018/2/layout/IconLabelList"/>
    <dgm:cxn modelId="{E5F58FFE-36DD-4E7D-AFCC-E02E42DAD8EF}" type="presParOf" srcId="{2FF6C423-D6BE-4F63-96D2-6B79714CBD53}" destId="{AC88D60A-A854-417B-86F2-2A31298EFDB4}" srcOrd="2" destOrd="0" presId="urn:microsoft.com/office/officeart/2018/2/layout/IconLabelList"/>
    <dgm:cxn modelId="{97410CDA-B653-4681-980C-4322ADB4074B}" type="presParOf" srcId="{5DD01F6E-9D47-4D09-A0B5-F19F503B1ED8}" destId="{284A76FC-5FE4-46C6-99EB-4E4F6B751476}" srcOrd="3" destOrd="0" presId="urn:microsoft.com/office/officeart/2018/2/layout/IconLabelList"/>
    <dgm:cxn modelId="{4FECFCE3-0937-43CB-A943-D9949B8677F3}" type="presParOf" srcId="{5DD01F6E-9D47-4D09-A0B5-F19F503B1ED8}" destId="{9E97A756-03A7-4DC1-BE7D-8952FDE707D1}" srcOrd="4" destOrd="0" presId="urn:microsoft.com/office/officeart/2018/2/layout/IconLabelList"/>
    <dgm:cxn modelId="{5B05CE55-B5F8-4426-92AF-712AD0CDDA9C}" type="presParOf" srcId="{9E97A756-03A7-4DC1-BE7D-8952FDE707D1}" destId="{2C5957AA-E8CC-4923-A48B-5A58B2D8D166}" srcOrd="0" destOrd="0" presId="urn:microsoft.com/office/officeart/2018/2/layout/IconLabelList"/>
    <dgm:cxn modelId="{16D0F4D7-4D12-4A3B-A8A7-06CDF3414CCB}" type="presParOf" srcId="{9E97A756-03A7-4DC1-BE7D-8952FDE707D1}" destId="{3F3404AA-CAEB-4F33-A3B3-B3314D409072}" srcOrd="1" destOrd="0" presId="urn:microsoft.com/office/officeart/2018/2/layout/IconLabelList"/>
    <dgm:cxn modelId="{3AACC072-8149-4331-9D42-C4E69661C0A0}" type="presParOf" srcId="{9E97A756-03A7-4DC1-BE7D-8952FDE707D1}" destId="{66135C02-003D-4C62-B233-C28E452F9AE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D6E54C-6038-4AD7-8A70-149A7FEB65C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971254FC-AF19-457F-890C-4352F13FFA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Excel Installation</a:t>
          </a:r>
        </a:p>
      </dgm:t>
    </dgm:pt>
    <dgm:pt modelId="{9B5DD996-83A1-44B4-806D-8F22942403D2}" type="parTrans" cxnId="{9D618A82-33A2-4706-8895-797A1F20D3AB}">
      <dgm:prSet/>
      <dgm:spPr/>
      <dgm:t>
        <a:bodyPr/>
        <a:lstStyle/>
        <a:p>
          <a:endParaRPr lang="en-US"/>
        </a:p>
      </dgm:t>
    </dgm:pt>
    <dgm:pt modelId="{A65B515E-9A32-4CBF-B911-FCC6E7F53EBA}" type="sibTrans" cxnId="{9D618A82-33A2-4706-8895-797A1F20D3AB}">
      <dgm:prSet/>
      <dgm:spPr/>
      <dgm:t>
        <a:bodyPr/>
        <a:lstStyle/>
        <a:p>
          <a:endParaRPr lang="en-US"/>
        </a:p>
      </dgm:t>
    </dgm:pt>
    <dgm:pt modelId="{9EBA95A9-3E2A-4EAD-BD3F-EAAC86584F9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SQL Server Express installation</a:t>
          </a:r>
        </a:p>
      </dgm:t>
    </dgm:pt>
    <dgm:pt modelId="{2DE4CE6D-7977-43EE-8F88-261FE2482E0E}" type="parTrans" cxnId="{6738CF8B-C7CE-46A0-840E-8D8BBD85671D}">
      <dgm:prSet/>
      <dgm:spPr/>
      <dgm:t>
        <a:bodyPr/>
        <a:lstStyle/>
        <a:p>
          <a:endParaRPr lang="en-US"/>
        </a:p>
      </dgm:t>
    </dgm:pt>
    <dgm:pt modelId="{1D0D1087-C0C1-4BA7-BAFA-E4C456C33BB6}" type="sibTrans" cxnId="{6738CF8B-C7CE-46A0-840E-8D8BBD85671D}">
      <dgm:prSet/>
      <dgm:spPr/>
      <dgm:t>
        <a:bodyPr/>
        <a:lstStyle/>
        <a:p>
          <a:endParaRPr lang="en-US"/>
        </a:p>
      </dgm:t>
    </dgm:pt>
    <dgm:pt modelId="{4EA87495-14FF-494F-9AD0-DE0594D24AC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SQL Server Management Studio Installation</a:t>
          </a:r>
        </a:p>
      </dgm:t>
    </dgm:pt>
    <dgm:pt modelId="{0F0854DC-E448-475F-A6C5-39045F4CDC21}" type="parTrans" cxnId="{01193575-F7A7-41A4-A52F-8B50BDE1D22F}">
      <dgm:prSet/>
      <dgm:spPr/>
      <dgm:t>
        <a:bodyPr/>
        <a:lstStyle/>
        <a:p>
          <a:endParaRPr lang="en-US"/>
        </a:p>
      </dgm:t>
    </dgm:pt>
    <dgm:pt modelId="{A64EDE48-E30E-427A-90F8-436045D7FE29}" type="sibTrans" cxnId="{01193575-F7A7-41A4-A52F-8B50BDE1D22F}">
      <dgm:prSet/>
      <dgm:spPr/>
      <dgm:t>
        <a:bodyPr/>
        <a:lstStyle/>
        <a:p>
          <a:endParaRPr lang="en-US"/>
        </a:p>
      </dgm:t>
    </dgm:pt>
    <dgm:pt modelId="{E339705F-15A6-40A0-B301-4CF206C020D6}" type="pres">
      <dgm:prSet presAssocID="{21D6E54C-6038-4AD7-8A70-149A7FEB65C8}" presName="root" presStyleCnt="0">
        <dgm:presLayoutVars>
          <dgm:dir/>
          <dgm:resizeHandles val="exact"/>
        </dgm:presLayoutVars>
      </dgm:prSet>
      <dgm:spPr/>
    </dgm:pt>
    <dgm:pt modelId="{9BDA161F-10D0-49AD-9E2B-9FBF7DE83F96}" type="pres">
      <dgm:prSet presAssocID="{971254FC-AF19-457F-890C-4352F13FFA98}" presName="compNode" presStyleCnt="0"/>
      <dgm:spPr/>
    </dgm:pt>
    <dgm:pt modelId="{1104CF3F-97D7-4B8B-88D7-2D0AC623590A}" type="pres">
      <dgm:prSet presAssocID="{971254FC-AF19-457F-890C-4352F13FFA9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398A7ECD-F838-4B45-B201-1B70E75FAC9A}" type="pres">
      <dgm:prSet presAssocID="{971254FC-AF19-457F-890C-4352F13FFA98}" presName="spaceRect" presStyleCnt="0"/>
      <dgm:spPr/>
    </dgm:pt>
    <dgm:pt modelId="{AF7D4B1A-73CF-468D-B483-3CE81154B950}" type="pres">
      <dgm:prSet presAssocID="{971254FC-AF19-457F-890C-4352F13FFA98}" presName="textRect" presStyleLbl="revTx" presStyleIdx="0" presStyleCnt="3">
        <dgm:presLayoutVars>
          <dgm:chMax val="1"/>
          <dgm:chPref val="1"/>
        </dgm:presLayoutVars>
      </dgm:prSet>
      <dgm:spPr/>
    </dgm:pt>
    <dgm:pt modelId="{1DF09751-34CB-4F7A-A5A1-D1D3FDCE500E}" type="pres">
      <dgm:prSet presAssocID="{A65B515E-9A32-4CBF-B911-FCC6E7F53EBA}" presName="sibTrans" presStyleCnt="0"/>
      <dgm:spPr/>
    </dgm:pt>
    <dgm:pt modelId="{6D46EF15-5CA9-4C16-9A0B-6F30B49F2F39}" type="pres">
      <dgm:prSet presAssocID="{9EBA95A9-3E2A-4EAD-BD3F-EAAC86584F9D}" presName="compNode" presStyleCnt="0"/>
      <dgm:spPr/>
    </dgm:pt>
    <dgm:pt modelId="{F4596110-7E2F-4588-83EC-CF34BFB20C59}" type="pres">
      <dgm:prSet presAssocID="{9EBA95A9-3E2A-4EAD-BD3F-EAAC86584F9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6BCE2CB-1006-4A2D-ABB2-1FC2AC60EBFA}" type="pres">
      <dgm:prSet presAssocID="{9EBA95A9-3E2A-4EAD-BD3F-EAAC86584F9D}" presName="spaceRect" presStyleCnt="0"/>
      <dgm:spPr/>
    </dgm:pt>
    <dgm:pt modelId="{9B70B6E9-65F1-44A2-A102-4EE03A1C66BA}" type="pres">
      <dgm:prSet presAssocID="{9EBA95A9-3E2A-4EAD-BD3F-EAAC86584F9D}" presName="textRect" presStyleLbl="revTx" presStyleIdx="1" presStyleCnt="3">
        <dgm:presLayoutVars>
          <dgm:chMax val="1"/>
          <dgm:chPref val="1"/>
        </dgm:presLayoutVars>
      </dgm:prSet>
      <dgm:spPr/>
    </dgm:pt>
    <dgm:pt modelId="{1DE184A4-8B32-4FE4-AEC0-F1369C32B938}" type="pres">
      <dgm:prSet presAssocID="{1D0D1087-C0C1-4BA7-BAFA-E4C456C33BB6}" presName="sibTrans" presStyleCnt="0"/>
      <dgm:spPr/>
    </dgm:pt>
    <dgm:pt modelId="{CFF016B5-D634-4969-8640-E80A5567FC7A}" type="pres">
      <dgm:prSet presAssocID="{4EA87495-14FF-494F-9AD0-DE0594D24AC5}" presName="compNode" presStyleCnt="0"/>
      <dgm:spPr/>
    </dgm:pt>
    <dgm:pt modelId="{080DB69E-3FB2-4D27-8FE9-6429C3885FFB}" type="pres">
      <dgm:prSet presAssocID="{4EA87495-14FF-494F-9AD0-DE0594D24AC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C5774AB-74F6-40E8-A90C-D6C81DABCA6F}" type="pres">
      <dgm:prSet presAssocID="{4EA87495-14FF-494F-9AD0-DE0594D24AC5}" presName="spaceRect" presStyleCnt="0"/>
      <dgm:spPr/>
    </dgm:pt>
    <dgm:pt modelId="{A06E71C8-FF91-4094-BA48-0A797A0158D4}" type="pres">
      <dgm:prSet presAssocID="{4EA87495-14FF-494F-9AD0-DE0594D24AC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8DFC333-C777-4820-99D7-DFCE76150D2B}" type="presOf" srcId="{9EBA95A9-3E2A-4EAD-BD3F-EAAC86584F9D}" destId="{9B70B6E9-65F1-44A2-A102-4EE03A1C66BA}" srcOrd="0" destOrd="0" presId="urn:microsoft.com/office/officeart/2018/2/layout/IconLabelList"/>
    <dgm:cxn modelId="{2C59FA39-E851-4A11-A2B0-6273FAAA1920}" type="presOf" srcId="{21D6E54C-6038-4AD7-8A70-149A7FEB65C8}" destId="{E339705F-15A6-40A0-B301-4CF206C020D6}" srcOrd="0" destOrd="0" presId="urn:microsoft.com/office/officeart/2018/2/layout/IconLabelList"/>
    <dgm:cxn modelId="{14C0C640-D1D8-4747-AFC8-AF63031734F4}" type="presOf" srcId="{971254FC-AF19-457F-890C-4352F13FFA98}" destId="{AF7D4B1A-73CF-468D-B483-3CE81154B950}" srcOrd="0" destOrd="0" presId="urn:microsoft.com/office/officeart/2018/2/layout/IconLabelList"/>
    <dgm:cxn modelId="{01193575-F7A7-41A4-A52F-8B50BDE1D22F}" srcId="{21D6E54C-6038-4AD7-8A70-149A7FEB65C8}" destId="{4EA87495-14FF-494F-9AD0-DE0594D24AC5}" srcOrd="2" destOrd="0" parTransId="{0F0854DC-E448-475F-A6C5-39045F4CDC21}" sibTransId="{A64EDE48-E30E-427A-90F8-436045D7FE29}"/>
    <dgm:cxn modelId="{9D618A82-33A2-4706-8895-797A1F20D3AB}" srcId="{21D6E54C-6038-4AD7-8A70-149A7FEB65C8}" destId="{971254FC-AF19-457F-890C-4352F13FFA98}" srcOrd="0" destOrd="0" parTransId="{9B5DD996-83A1-44B4-806D-8F22942403D2}" sibTransId="{A65B515E-9A32-4CBF-B911-FCC6E7F53EBA}"/>
    <dgm:cxn modelId="{6738CF8B-C7CE-46A0-840E-8D8BBD85671D}" srcId="{21D6E54C-6038-4AD7-8A70-149A7FEB65C8}" destId="{9EBA95A9-3E2A-4EAD-BD3F-EAAC86584F9D}" srcOrd="1" destOrd="0" parTransId="{2DE4CE6D-7977-43EE-8F88-261FE2482E0E}" sibTransId="{1D0D1087-C0C1-4BA7-BAFA-E4C456C33BB6}"/>
    <dgm:cxn modelId="{216BD3A0-91BC-41B6-9E54-C4E33D134CDE}" type="presOf" srcId="{4EA87495-14FF-494F-9AD0-DE0594D24AC5}" destId="{A06E71C8-FF91-4094-BA48-0A797A0158D4}" srcOrd="0" destOrd="0" presId="urn:microsoft.com/office/officeart/2018/2/layout/IconLabelList"/>
    <dgm:cxn modelId="{9F93BD2C-946A-4E0B-B5A0-819EC1D7416B}" type="presParOf" srcId="{E339705F-15A6-40A0-B301-4CF206C020D6}" destId="{9BDA161F-10D0-49AD-9E2B-9FBF7DE83F96}" srcOrd="0" destOrd="0" presId="urn:microsoft.com/office/officeart/2018/2/layout/IconLabelList"/>
    <dgm:cxn modelId="{B7F628A5-14BC-4E8B-92E2-8895E23D4B49}" type="presParOf" srcId="{9BDA161F-10D0-49AD-9E2B-9FBF7DE83F96}" destId="{1104CF3F-97D7-4B8B-88D7-2D0AC623590A}" srcOrd="0" destOrd="0" presId="urn:microsoft.com/office/officeart/2018/2/layout/IconLabelList"/>
    <dgm:cxn modelId="{11558E96-B56F-4A0F-8F56-145E78A43E2C}" type="presParOf" srcId="{9BDA161F-10D0-49AD-9E2B-9FBF7DE83F96}" destId="{398A7ECD-F838-4B45-B201-1B70E75FAC9A}" srcOrd="1" destOrd="0" presId="urn:microsoft.com/office/officeart/2018/2/layout/IconLabelList"/>
    <dgm:cxn modelId="{D69ED5DE-F5C4-48C1-A69E-53008E7A6120}" type="presParOf" srcId="{9BDA161F-10D0-49AD-9E2B-9FBF7DE83F96}" destId="{AF7D4B1A-73CF-468D-B483-3CE81154B950}" srcOrd="2" destOrd="0" presId="urn:microsoft.com/office/officeart/2018/2/layout/IconLabelList"/>
    <dgm:cxn modelId="{96A26108-CF72-4BBA-B0EC-24C1CD88025A}" type="presParOf" srcId="{E339705F-15A6-40A0-B301-4CF206C020D6}" destId="{1DF09751-34CB-4F7A-A5A1-D1D3FDCE500E}" srcOrd="1" destOrd="0" presId="urn:microsoft.com/office/officeart/2018/2/layout/IconLabelList"/>
    <dgm:cxn modelId="{ED646632-8684-4617-9254-91BC002DA4E7}" type="presParOf" srcId="{E339705F-15A6-40A0-B301-4CF206C020D6}" destId="{6D46EF15-5CA9-4C16-9A0B-6F30B49F2F39}" srcOrd="2" destOrd="0" presId="urn:microsoft.com/office/officeart/2018/2/layout/IconLabelList"/>
    <dgm:cxn modelId="{D37AD253-A172-430E-B0D2-41CA7D1BFD7C}" type="presParOf" srcId="{6D46EF15-5CA9-4C16-9A0B-6F30B49F2F39}" destId="{F4596110-7E2F-4588-83EC-CF34BFB20C59}" srcOrd="0" destOrd="0" presId="urn:microsoft.com/office/officeart/2018/2/layout/IconLabelList"/>
    <dgm:cxn modelId="{953D9E40-73D0-4CD6-BA55-EC1580F76AC5}" type="presParOf" srcId="{6D46EF15-5CA9-4C16-9A0B-6F30B49F2F39}" destId="{D6BCE2CB-1006-4A2D-ABB2-1FC2AC60EBFA}" srcOrd="1" destOrd="0" presId="urn:microsoft.com/office/officeart/2018/2/layout/IconLabelList"/>
    <dgm:cxn modelId="{9FA7746E-0D2B-463A-8E13-D007B455558E}" type="presParOf" srcId="{6D46EF15-5CA9-4C16-9A0B-6F30B49F2F39}" destId="{9B70B6E9-65F1-44A2-A102-4EE03A1C66BA}" srcOrd="2" destOrd="0" presId="urn:microsoft.com/office/officeart/2018/2/layout/IconLabelList"/>
    <dgm:cxn modelId="{81D009AD-4797-45CA-B504-8BDD8800CB76}" type="presParOf" srcId="{E339705F-15A6-40A0-B301-4CF206C020D6}" destId="{1DE184A4-8B32-4FE4-AEC0-F1369C32B938}" srcOrd="3" destOrd="0" presId="urn:microsoft.com/office/officeart/2018/2/layout/IconLabelList"/>
    <dgm:cxn modelId="{817FCFF5-A7B8-4D15-B82A-E2EF90FCD81F}" type="presParOf" srcId="{E339705F-15A6-40A0-B301-4CF206C020D6}" destId="{CFF016B5-D634-4969-8640-E80A5567FC7A}" srcOrd="4" destOrd="0" presId="urn:microsoft.com/office/officeart/2018/2/layout/IconLabelList"/>
    <dgm:cxn modelId="{24B59A02-FFA0-47F0-8C50-E2C0AA5BA4F4}" type="presParOf" srcId="{CFF016B5-D634-4969-8640-E80A5567FC7A}" destId="{080DB69E-3FB2-4D27-8FE9-6429C3885FFB}" srcOrd="0" destOrd="0" presId="urn:microsoft.com/office/officeart/2018/2/layout/IconLabelList"/>
    <dgm:cxn modelId="{E42EA7EC-B536-434C-AAC7-E8766080D481}" type="presParOf" srcId="{CFF016B5-D634-4969-8640-E80A5567FC7A}" destId="{6C5774AB-74F6-40E8-A90C-D6C81DABCA6F}" srcOrd="1" destOrd="0" presId="urn:microsoft.com/office/officeart/2018/2/layout/IconLabelList"/>
    <dgm:cxn modelId="{599B9BEB-60B3-4B2C-A429-97D30E862A31}" type="presParOf" srcId="{CFF016B5-D634-4969-8640-E80A5567FC7A}" destId="{A06E71C8-FF91-4094-BA48-0A797A0158D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E36E5D4-1F80-4179-A7E4-CBBC38A4B0E0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ACDF73B-278D-4334-B82A-A880A38B26C2}">
      <dgm:prSet/>
      <dgm:spPr/>
      <dgm:t>
        <a:bodyPr/>
        <a:lstStyle/>
        <a:p>
          <a:r>
            <a:rPr lang="en-US"/>
            <a:t>Add Developer Tab</a:t>
          </a:r>
        </a:p>
      </dgm:t>
    </dgm:pt>
    <dgm:pt modelId="{09517B9C-C4D9-41DB-BBF5-780AD17E1452}" type="parTrans" cxnId="{74CD2235-79E3-4C78-BE9F-1F8FF68C6F11}">
      <dgm:prSet/>
      <dgm:spPr/>
      <dgm:t>
        <a:bodyPr/>
        <a:lstStyle/>
        <a:p>
          <a:endParaRPr lang="en-US"/>
        </a:p>
      </dgm:t>
    </dgm:pt>
    <dgm:pt modelId="{22941A06-15B9-45B6-BE3A-8E0BF1AFA937}" type="sibTrans" cxnId="{74CD2235-79E3-4C78-BE9F-1F8FF68C6F11}">
      <dgm:prSet/>
      <dgm:spPr/>
      <dgm:t>
        <a:bodyPr/>
        <a:lstStyle/>
        <a:p>
          <a:endParaRPr lang="en-US"/>
        </a:p>
      </dgm:t>
    </dgm:pt>
    <dgm:pt modelId="{31ABAC88-F150-41B4-AD98-EBB5ED72298F}">
      <dgm:prSet/>
      <dgm:spPr/>
      <dgm:t>
        <a:bodyPr/>
        <a:lstStyle/>
        <a:p>
          <a:r>
            <a:rPr lang="en-US"/>
            <a:t>Project Window/Project Explorer</a:t>
          </a:r>
        </a:p>
      </dgm:t>
    </dgm:pt>
    <dgm:pt modelId="{754ED970-058F-4C5E-9D86-0CBB46F265E4}" type="parTrans" cxnId="{FB874894-5605-48A3-883A-234E60C828CC}">
      <dgm:prSet/>
      <dgm:spPr/>
      <dgm:t>
        <a:bodyPr/>
        <a:lstStyle/>
        <a:p>
          <a:endParaRPr lang="en-US"/>
        </a:p>
      </dgm:t>
    </dgm:pt>
    <dgm:pt modelId="{797DE7A5-37B2-4292-8ECD-F9272674882D}" type="sibTrans" cxnId="{FB874894-5605-48A3-883A-234E60C828CC}">
      <dgm:prSet/>
      <dgm:spPr/>
      <dgm:t>
        <a:bodyPr/>
        <a:lstStyle/>
        <a:p>
          <a:endParaRPr lang="en-US"/>
        </a:p>
      </dgm:t>
    </dgm:pt>
    <dgm:pt modelId="{73BF2968-EB8C-43C2-815D-FDBC9C025E26}">
      <dgm:prSet/>
      <dgm:spPr/>
      <dgm:t>
        <a:bodyPr/>
        <a:lstStyle/>
        <a:p>
          <a:r>
            <a:rPr lang="en-US"/>
            <a:t>Properties Window</a:t>
          </a:r>
        </a:p>
      </dgm:t>
    </dgm:pt>
    <dgm:pt modelId="{027D54F0-5D89-4E3F-AAD6-3879A970FD96}" type="parTrans" cxnId="{4B8A065D-0457-448A-B8A3-2E2A35264C2E}">
      <dgm:prSet/>
      <dgm:spPr/>
      <dgm:t>
        <a:bodyPr/>
        <a:lstStyle/>
        <a:p>
          <a:endParaRPr lang="en-US"/>
        </a:p>
      </dgm:t>
    </dgm:pt>
    <dgm:pt modelId="{AEFF382F-0A17-4BBB-AD65-D5A0DC472650}" type="sibTrans" cxnId="{4B8A065D-0457-448A-B8A3-2E2A35264C2E}">
      <dgm:prSet/>
      <dgm:spPr/>
      <dgm:t>
        <a:bodyPr/>
        <a:lstStyle/>
        <a:p>
          <a:endParaRPr lang="en-US"/>
        </a:p>
      </dgm:t>
    </dgm:pt>
    <dgm:pt modelId="{95119EF5-D31D-4A82-B9B0-61C7D21C108D}">
      <dgm:prSet/>
      <dgm:spPr/>
      <dgm:t>
        <a:bodyPr/>
        <a:lstStyle/>
        <a:p>
          <a:r>
            <a:rPr lang="en-US"/>
            <a:t>Programming Window</a:t>
          </a:r>
        </a:p>
      </dgm:t>
    </dgm:pt>
    <dgm:pt modelId="{E64D396F-24A7-4E86-9342-6CAEC2341082}" type="parTrans" cxnId="{2C25F6E8-9AFB-431A-A313-FACB0D836BED}">
      <dgm:prSet/>
      <dgm:spPr/>
      <dgm:t>
        <a:bodyPr/>
        <a:lstStyle/>
        <a:p>
          <a:endParaRPr lang="en-US"/>
        </a:p>
      </dgm:t>
    </dgm:pt>
    <dgm:pt modelId="{51F4429D-B93F-4690-821C-241DD9692DE3}" type="sibTrans" cxnId="{2C25F6E8-9AFB-431A-A313-FACB0D836BED}">
      <dgm:prSet/>
      <dgm:spPr/>
      <dgm:t>
        <a:bodyPr/>
        <a:lstStyle/>
        <a:p>
          <a:endParaRPr lang="en-US"/>
        </a:p>
      </dgm:t>
    </dgm:pt>
    <dgm:pt modelId="{537828C1-D4E9-4D3E-B561-E2FEDA897646}">
      <dgm:prSet/>
      <dgm:spPr/>
      <dgm:t>
        <a:bodyPr/>
        <a:lstStyle/>
        <a:p>
          <a:r>
            <a:rPr lang="en-US"/>
            <a:t>Immediate Window</a:t>
          </a:r>
        </a:p>
      </dgm:t>
    </dgm:pt>
    <dgm:pt modelId="{2F03EAA0-69B4-42F1-B3A3-0C83E66E993A}" type="parTrans" cxnId="{8E3CD1F1-3BB0-4594-89E0-57DDE83111BE}">
      <dgm:prSet/>
      <dgm:spPr/>
      <dgm:t>
        <a:bodyPr/>
        <a:lstStyle/>
        <a:p>
          <a:endParaRPr lang="en-US"/>
        </a:p>
      </dgm:t>
    </dgm:pt>
    <dgm:pt modelId="{0823D8EE-7D57-4381-B821-DBB893EE2CA0}" type="sibTrans" cxnId="{8E3CD1F1-3BB0-4594-89E0-57DDE83111BE}">
      <dgm:prSet/>
      <dgm:spPr/>
      <dgm:t>
        <a:bodyPr/>
        <a:lstStyle/>
        <a:p>
          <a:endParaRPr lang="en-US"/>
        </a:p>
      </dgm:t>
    </dgm:pt>
    <dgm:pt modelId="{18748739-2199-412D-A269-58A052844C47}">
      <dgm:prSet/>
      <dgm:spPr/>
      <dgm:t>
        <a:bodyPr/>
        <a:lstStyle/>
        <a:p>
          <a:r>
            <a:rPr lang="en-US"/>
            <a:t>Watch and Locals Windows</a:t>
          </a:r>
        </a:p>
      </dgm:t>
    </dgm:pt>
    <dgm:pt modelId="{D703B662-2932-4844-B9B4-54309149796F}" type="parTrans" cxnId="{62CF4CB7-C246-4425-BECE-1357987863FA}">
      <dgm:prSet/>
      <dgm:spPr/>
      <dgm:t>
        <a:bodyPr/>
        <a:lstStyle/>
        <a:p>
          <a:endParaRPr lang="en-US"/>
        </a:p>
      </dgm:t>
    </dgm:pt>
    <dgm:pt modelId="{5311EB86-2214-4C67-842F-3E90BEAAC7CB}" type="sibTrans" cxnId="{62CF4CB7-C246-4425-BECE-1357987863FA}">
      <dgm:prSet/>
      <dgm:spPr/>
      <dgm:t>
        <a:bodyPr/>
        <a:lstStyle/>
        <a:p>
          <a:endParaRPr lang="en-US"/>
        </a:p>
      </dgm:t>
    </dgm:pt>
    <dgm:pt modelId="{C47E6E1C-DB3B-449B-9EE8-FB7F9E9BE61F}" type="pres">
      <dgm:prSet presAssocID="{EE36E5D4-1F80-4179-A7E4-CBBC38A4B0E0}" presName="diagram" presStyleCnt="0">
        <dgm:presLayoutVars>
          <dgm:dir/>
          <dgm:resizeHandles val="exact"/>
        </dgm:presLayoutVars>
      </dgm:prSet>
      <dgm:spPr/>
    </dgm:pt>
    <dgm:pt modelId="{54A86480-CE06-4B9D-8A77-EA56CA5AF48B}" type="pres">
      <dgm:prSet presAssocID="{8ACDF73B-278D-4334-B82A-A880A38B26C2}" presName="node" presStyleLbl="node1" presStyleIdx="0" presStyleCnt="6">
        <dgm:presLayoutVars>
          <dgm:bulletEnabled val="1"/>
        </dgm:presLayoutVars>
      </dgm:prSet>
      <dgm:spPr/>
    </dgm:pt>
    <dgm:pt modelId="{566CE763-6ADF-46CE-96DB-240CB0C2AC49}" type="pres">
      <dgm:prSet presAssocID="{22941A06-15B9-45B6-BE3A-8E0BF1AFA937}" presName="sibTrans" presStyleCnt="0"/>
      <dgm:spPr/>
    </dgm:pt>
    <dgm:pt modelId="{B1A5C487-050C-43C6-B455-66B1586D1997}" type="pres">
      <dgm:prSet presAssocID="{31ABAC88-F150-41B4-AD98-EBB5ED72298F}" presName="node" presStyleLbl="node1" presStyleIdx="1" presStyleCnt="6">
        <dgm:presLayoutVars>
          <dgm:bulletEnabled val="1"/>
        </dgm:presLayoutVars>
      </dgm:prSet>
      <dgm:spPr/>
    </dgm:pt>
    <dgm:pt modelId="{73A9CCFA-582B-4C04-AB92-2275836E6377}" type="pres">
      <dgm:prSet presAssocID="{797DE7A5-37B2-4292-8ECD-F9272674882D}" presName="sibTrans" presStyleCnt="0"/>
      <dgm:spPr/>
    </dgm:pt>
    <dgm:pt modelId="{67C4952B-41D6-4856-BF5F-290EB1ECF7C3}" type="pres">
      <dgm:prSet presAssocID="{73BF2968-EB8C-43C2-815D-FDBC9C025E26}" presName="node" presStyleLbl="node1" presStyleIdx="2" presStyleCnt="6">
        <dgm:presLayoutVars>
          <dgm:bulletEnabled val="1"/>
        </dgm:presLayoutVars>
      </dgm:prSet>
      <dgm:spPr/>
    </dgm:pt>
    <dgm:pt modelId="{35415A64-FEF6-4D2A-986A-243D1D793ACA}" type="pres">
      <dgm:prSet presAssocID="{AEFF382F-0A17-4BBB-AD65-D5A0DC472650}" presName="sibTrans" presStyleCnt="0"/>
      <dgm:spPr/>
    </dgm:pt>
    <dgm:pt modelId="{6C535883-79BC-45FF-A00B-2DD6BF6A4C6D}" type="pres">
      <dgm:prSet presAssocID="{95119EF5-D31D-4A82-B9B0-61C7D21C108D}" presName="node" presStyleLbl="node1" presStyleIdx="3" presStyleCnt="6">
        <dgm:presLayoutVars>
          <dgm:bulletEnabled val="1"/>
        </dgm:presLayoutVars>
      </dgm:prSet>
      <dgm:spPr/>
    </dgm:pt>
    <dgm:pt modelId="{3A54BED0-1223-4864-B627-C900D7697CC5}" type="pres">
      <dgm:prSet presAssocID="{51F4429D-B93F-4690-821C-241DD9692DE3}" presName="sibTrans" presStyleCnt="0"/>
      <dgm:spPr/>
    </dgm:pt>
    <dgm:pt modelId="{51624157-4CBB-464D-A74B-BE73FEE77A6F}" type="pres">
      <dgm:prSet presAssocID="{537828C1-D4E9-4D3E-B561-E2FEDA897646}" presName="node" presStyleLbl="node1" presStyleIdx="4" presStyleCnt="6">
        <dgm:presLayoutVars>
          <dgm:bulletEnabled val="1"/>
        </dgm:presLayoutVars>
      </dgm:prSet>
      <dgm:spPr/>
    </dgm:pt>
    <dgm:pt modelId="{143FEF6C-A4AC-4554-A172-104BBA4C9A79}" type="pres">
      <dgm:prSet presAssocID="{0823D8EE-7D57-4381-B821-DBB893EE2CA0}" presName="sibTrans" presStyleCnt="0"/>
      <dgm:spPr/>
    </dgm:pt>
    <dgm:pt modelId="{39DC4F37-A51D-4693-95A3-F9F21B066BBE}" type="pres">
      <dgm:prSet presAssocID="{18748739-2199-412D-A269-58A052844C47}" presName="node" presStyleLbl="node1" presStyleIdx="5" presStyleCnt="6">
        <dgm:presLayoutVars>
          <dgm:bulletEnabled val="1"/>
        </dgm:presLayoutVars>
      </dgm:prSet>
      <dgm:spPr/>
    </dgm:pt>
  </dgm:ptLst>
  <dgm:cxnLst>
    <dgm:cxn modelId="{2A9DC802-9062-4465-A42E-0EE8182EC5A1}" type="presOf" srcId="{537828C1-D4E9-4D3E-B561-E2FEDA897646}" destId="{51624157-4CBB-464D-A74B-BE73FEE77A6F}" srcOrd="0" destOrd="0" presId="urn:microsoft.com/office/officeart/2005/8/layout/default"/>
    <dgm:cxn modelId="{74CD2235-79E3-4C78-BE9F-1F8FF68C6F11}" srcId="{EE36E5D4-1F80-4179-A7E4-CBBC38A4B0E0}" destId="{8ACDF73B-278D-4334-B82A-A880A38B26C2}" srcOrd="0" destOrd="0" parTransId="{09517B9C-C4D9-41DB-BBF5-780AD17E1452}" sibTransId="{22941A06-15B9-45B6-BE3A-8E0BF1AFA937}"/>
    <dgm:cxn modelId="{4B8A065D-0457-448A-B8A3-2E2A35264C2E}" srcId="{EE36E5D4-1F80-4179-A7E4-CBBC38A4B0E0}" destId="{73BF2968-EB8C-43C2-815D-FDBC9C025E26}" srcOrd="2" destOrd="0" parTransId="{027D54F0-5D89-4E3F-AAD6-3879A970FD96}" sibTransId="{AEFF382F-0A17-4BBB-AD65-D5A0DC472650}"/>
    <dgm:cxn modelId="{924AEC5D-A5C5-4893-A716-9A93BBE0991B}" type="presOf" srcId="{EE36E5D4-1F80-4179-A7E4-CBBC38A4B0E0}" destId="{C47E6E1C-DB3B-449B-9EE8-FB7F9E9BE61F}" srcOrd="0" destOrd="0" presId="urn:microsoft.com/office/officeart/2005/8/layout/default"/>
    <dgm:cxn modelId="{EA4BEF42-A57F-4427-9AEE-B30C2C10CED8}" type="presOf" srcId="{8ACDF73B-278D-4334-B82A-A880A38B26C2}" destId="{54A86480-CE06-4B9D-8A77-EA56CA5AF48B}" srcOrd="0" destOrd="0" presId="urn:microsoft.com/office/officeart/2005/8/layout/default"/>
    <dgm:cxn modelId="{FB874894-5605-48A3-883A-234E60C828CC}" srcId="{EE36E5D4-1F80-4179-A7E4-CBBC38A4B0E0}" destId="{31ABAC88-F150-41B4-AD98-EBB5ED72298F}" srcOrd="1" destOrd="0" parTransId="{754ED970-058F-4C5E-9D86-0CBB46F265E4}" sibTransId="{797DE7A5-37B2-4292-8ECD-F9272674882D}"/>
    <dgm:cxn modelId="{E6317B98-A67E-48F3-9E78-E38147BF364C}" type="presOf" srcId="{18748739-2199-412D-A269-58A052844C47}" destId="{39DC4F37-A51D-4693-95A3-F9F21B066BBE}" srcOrd="0" destOrd="0" presId="urn:microsoft.com/office/officeart/2005/8/layout/default"/>
    <dgm:cxn modelId="{8B2731B5-8A4D-44E6-9A02-502B1127871B}" type="presOf" srcId="{95119EF5-D31D-4A82-B9B0-61C7D21C108D}" destId="{6C535883-79BC-45FF-A00B-2DD6BF6A4C6D}" srcOrd="0" destOrd="0" presId="urn:microsoft.com/office/officeart/2005/8/layout/default"/>
    <dgm:cxn modelId="{62CF4CB7-C246-4425-BECE-1357987863FA}" srcId="{EE36E5D4-1F80-4179-A7E4-CBBC38A4B0E0}" destId="{18748739-2199-412D-A269-58A052844C47}" srcOrd="5" destOrd="0" parTransId="{D703B662-2932-4844-B9B4-54309149796F}" sibTransId="{5311EB86-2214-4C67-842F-3E90BEAAC7CB}"/>
    <dgm:cxn modelId="{A6812DD1-B725-4C99-AF72-117EC1C11513}" type="presOf" srcId="{31ABAC88-F150-41B4-AD98-EBB5ED72298F}" destId="{B1A5C487-050C-43C6-B455-66B1586D1997}" srcOrd="0" destOrd="0" presId="urn:microsoft.com/office/officeart/2005/8/layout/default"/>
    <dgm:cxn modelId="{CDA7CAD1-B003-4457-AE5A-E1418E4D5A70}" type="presOf" srcId="{73BF2968-EB8C-43C2-815D-FDBC9C025E26}" destId="{67C4952B-41D6-4856-BF5F-290EB1ECF7C3}" srcOrd="0" destOrd="0" presId="urn:microsoft.com/office/officeart/2005/8/layout/default"/>
    <dgm:cxn modelId="{2C25F6E8-9AFB-431A-A313-FACB0D836BED}" srcId="{EE36E5D4-1F80-4179-A7E4-CBBC38A4B0E0}" destId="{95119EF5-D31D-4A82-B9B0-61C7D21C108D}" srcOrd="3" destOrd="0" parTransId="{E64D396F-24A7-4E86-9342-6CAEC2341082}" sibTransId="{51F4429D-B93F-4690-821C-241DD9692DE3}"/>
    <dgm:cxn modelId="{8E3CD1F1-3BB0-4594-89E0-57DDE83111BE}" srcId="{EE36E5D4-1F80-4179-A7E4-CBBC38A4B0E0}" destId="{537828C1-D4E9-4D3E-B561-E2FEDA897646}" srcOrd="4" destOrd="0" parTransId="{2F03EAA0-69B4-42F1-B3A3-0C83E66E993A}" sibTransId="{0823D8EE-7D57-4381-B821-DBB893EE2CA0}"/>
    <dgm:cxn modelId="{CFC2454A-7A73-4750-829E-E399A31E7F03}" type="presParOf" srcId="{C47E6E1C-DB3B-449B-9EE8-FB7F9E9BE61F}" destId="{54A86480-CE06-4B9D-8A77-EA56CA5AF48B}" srcOrd="0" destOrd="0" presId="urn:microsoft.com/office/officeart/2005/8/layout/default"/>
    <dgm:cxn modelId="{9BA7DBBB-E9BC-4FCD-A51D-43F690B3EC80}" type="presParOf" srcId="{C47E6E1C-DB3B-449B-9EE8-FB7F9E9BE61F}" destId="{566CE763-6ADF-46CE-96DB-240CB0C2AC49}" srcOrd="1" destOrd="0" presId="urn:microsoft.com/office/officeart/2005/8/layout/default"/>
    <dgm:cxn modelId="{171FEFBE-3AC1-4D88-99F9-DF694C051D72}" type="presParOf" srcId="{C47E6E1C-DB3B-449B-9EE8-FB7F9E9BE61F}" destId="{B1A5C487-050C-43C6-B455-66B1586D1997}" srcOrd="2" destOrd="0" presId="urn:microsoft.com/office/officeart/2005/8/layout/default"/>
    <dgm:cxn modelId="{3F7C9ECD-B015-4C18-B6B2-13A2D10FFC51}" type="presParOf" srcId="{C47E6E1C-DB3B-449B-9EE8-FB7F9E9BE61F}" destId="{73A9CCFA-582B-4C04-AB92-2275836E6377}" srcOrd="3" destOrd="0" presId="urn:microsoft.com/office/officeart/2005/8/layout/default"/>
    <dgm:cxn modelId="{9C937DD0-4666-4734-A768-855911423071}" type="presParOf" srcId="{C47E6E1C-DB3B-449B-9EE8-FB7F9E9BE61F}" destId="{67C4952B-41D6-4856-BF5F-290EB1ECF7C3}" srcOrd="4" destOrd="0" presId="urn:microsoft.com/office/officeart/2005/8/layout/default"/>
    <dgm:cxn modelId="{ED05F17E-49E4-422F-9D8E-7EDAE72EF66A}" type="presParOf" srcId="{C47E6E1C-DB3B-449B-9EE8-FB7F9E9BE61F}" destId="{35415A64-FEF6-4D2A-986A-243D1D793ACA}" srcOrd="5" destOrd="0" presId="urn:microsoft.com/office/officeart/2005/8/layout/default"/>
    <dgm:cxn modelId="{83B0FE4F-21D8-430D-A224-02F4729EB067}" type="presParOf" srcId="{C47E6E1C-DB3B-449B-9EE8-FB7F9E9BE61F}" destId="{6C535883-79BC-45FF-A00B-2DD6BF6A4C6D}" srcOrd="6" destOrd="0" presId="urn:microsoft.com/office/officeart/2005/8/layout/default"/>
    <dgm:cxn modelId="{089CCB3F-3EA5-4B0B-8A24-33A4196E2B4E}" type="presParOf" srcId="{C47E6E1C-DB3B-449B-9EE8-FB7F9E9BE61F}" destId="{3A54BED0-1223-4864-B627-C900D7697CC5}" srcOrd="7" destOrd="0" presId="urn:microsoft.com/office/officeart/2005/8/layout/default"/>
    <dgm:cxn modelId="{61641D89-F652-4565-87E8-8164FFAA6671}" type="presParOf" srcId="{C47E6E1C-DB3B-449B-9EE8-FB7F9E9BE61F}" destId="{51624157-4CBB-464D-A74B-BE73FEE77A6F}" srcOrd="8" destOrd="0" presId="urn:microsoft.com/office/officeart/2005/8/layout/default"/>
    <dgm:cxn modelId="{52C83BE9-9859-4984-9103-D468AED02E23}" type="presParOf" srcId="{C47E6E1C-DB3B-449B-9EE8-FB7F9E9BE61F}" destId="{143FEF6C-A4AC-4554-A172-104BBA4C9A79}" srcOrd="9" destOrd="0" presId="urn:microsoft.com/office/officeart/2005/8/layout/default"/>
    <dgm:cxn modelId="{F50088C4-F0F9-4FC5-BCA7-726AEFD3DD89}" type="presParOf" srcId="{C47E6E1C-DB3B-449B-9EE8-FB7F9E9BE61F}" destId="{39DC4F37-A51D-4693-95A3-F9F21B066BBE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BBF325C-9F4B-4136-AF7E-A66EEBC8D0FA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C3EB2C4F-E86F-4735-9A37-E993E411B08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>
              <a:latin typeface="Tw Cen MT" panose="020B0602020104020603"/>
            </a:rPr>
            <a:t>Add</a:t>
          </a:r>
          <a:r>
            <a:rPr lang="en-US"/>
            <a:t> color of choice A1:T30</a:t>
          </a:r>
        </a:p>
      </dgm:t>
    </dgm:pt>
    <dgm:pt modelId="{3C2572BE-C684-4CDE-960E-3F8A915EA686}" type="parTrans" cxnId="{12B9DCA4-EC57-475D-8037-2059C1956048}">
      <dgm:prSet/>
      <dgm:spPr/>
      <dgm:t>
        <a:bodyPr/>
        <a:lstStyle/>
        <a:p>
          <a:endParaRPr lang="en-US"/>
        </a:p>
      </dgm:t>
    </dgm:pt>
    <dgm:pt modelId="{482D42DE-4ADD-435B-B07F-98E95B615777}" type="sibTrans" cxnId="{12B9DCA4-EC57-475D-8037-2059C1956048}">
      <dgm:prSet/>
      <dgm:spPr/>
      <dgm:t>
        <a:bodyPr/>
        <a:lstStyle/>
        <a:p>
          <a:endParaRPr lang="en-US"/>
        </a:p>
      </dgm:t>
    </dgm:pt>
    <dgm:pt modelId="{C69DB471-9F99-4284-A0CE-EF7E47CA226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Add gridlines for readability</a:t>
          </a:r>
          <a:r>
            <a:rPr lang="en-US">
              <a:latin typeface="Tw Cen MT" panose="020B0602020104020603"/>
            </a:rPr>
            <a:t>(optional)</a:t>
          </a:r>
          <a:endParaRPr lang="en-US"/>
        </a:p>
      </dgm:t>
    </dgm:pt>
    <dgm:pt modelId="{FF410844-0D96-4B69-8419-52D356CE529E}" type="parTrans" cxnId="{DD93B6FF-04CD-4077-984C-E12F214615FA}">
      <dgm:prSet/>
      <dgm:spPr/>
      <dgm:t>
        <a:bodyPr/>
        <a:lstStyle/>
        <a:p>
          <a:endParaRPr lang="en-US"/>
        </a:p>
      </dgm:t>
    </dgm:pt>
    <dgm:pt modelId="{CB7353EA-8EB2-488B-99DC-16A8738AFE48}" type="sibTrans" cxnId="{DD93B6FF-04CD-4077-984C-E12F214615FA}">
      <dgm:prSet/>
      <dgm:spPr/>
      <dgm:t>
        <a:bodyPr/>
        <a:lstStyle/>
        <a:p>
          <a:endParaRPr lang="en-US"/>
        </a:p>
      </dgm:t>
    </dgm:pt>
    <dgm:pt modelId="{0A2B1AB9-549F-4967-9DE1-281E1B0A588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>
              <a:latin typeface="Tw Cen MT" panose="020B0602020104020603"/>
            </a:rPr>
            <a:t>Add Group Labels</a:t>
          </a:r>
        </a:p>
      </dgm:t>
    </dgm:pt>
    <dgm:pt modelId="{C7652F72-1537-4213-BD7A-252EC2032DD5}" type="parTrans" cxnId="{C093F777-4F23-46BA-9496-044443E08DA9}">
      <dgm:prSet/>
      <dgm:spPr/>
      <dgm:t>
        <a:bodyPr/>
        <a:lstStyle/>
        <a:p>
          <a:endParaRPr lang="en-US"/>
        </a:p>
      </dgm:t>
    </dgm:pt>
    <dgm:pt modelId="{8D2038DF-1707-4D8C-B2C6-C83A61EB37DC}" type="sibTrans" cxnId="{C093F777-4F23-46BA-9496-044443E08DA9}">
      <dgm:prSet/>
      <dgm:spPr/>
      <dgm:t>
        <a:bodyPr/>
        <a:lstStyle/>
        <a:p>
          <a:endParaRPr lang="en-US"/>
        </a:p>
      </dgm:t>
    </dgm:pt>
    <dgm:pt modelId="{EC6E6FE3-A007-4638-BBF7-93BE2928CF6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Labels on B4:F4</a:t>
          </a:r>
        </a:p>
      </dgm:t>
    </dgm:pt>
    <dgm:pt modelId="{29321680-B75B-4762-B2F9-831E9C6B0D1D}" type="parTrans" cxnId="{E417718B-791F-4E0C-8447-C77966DB7AF2}">
      <dgm:prSet/>
      <dgm:spPr/>
      <dgm:t>
        <a:bodyPr/>
        <a:lstStyle/>
        <a:p>
          <a:endParaRPr lang="en-US"/>
        </a:p>
      </dgm:t>
    </dgm:pt>
    <dgm:pt modelId="{FD6AD868-963D-476E-A131-F69EE4016E38}" type="sibTrans" cxnId="{E417718B-791F-4E0C-8447-C77966DB7AF2}">
      <dgm:prSet/>
      <dgm:spPr/>
      <dgm:t>
        <a:bodyPr/>
        <a:lstStyle/>
        <a:p>
          <a:endParaRPr lang="en-US"/>
        </a:p>
      </dgm:t>
    </dgm:pt>
    <dgm:pt modelId="{CF7B7D66-1682-4415-B15D-9A8C42A8E5D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Quantity</a:t>
          </a:r>
        </a:p>
      </dgm:t>
    </dgm:pt>
    <dgm:pt modelId="{97FF804D-FA9B-4DD7-ACE6-EE296FCB2155}" type="parTrans" cxnId="{D2F4933D-8CB4-427F-960D-BE1EE81DF8E7}">
      <dgm:prSet/>
      <dgm:spPr/>
      <dgm:t>
        <a:bodyPr/>
        <a:lstStyle/>
        <a:p>
          <a:endParaRPr lang="en-US"/>
        </a:p>
      </dgm:t>
    </dgm:pt>
    <dgm:pt modelId="{14DE32CF-24C6-4F5E-A8D5-22C6B4B7E288}" type="sibTrans" cxnId="{D2F4933D-8CB4-427F-960D-BE1EE81DF8E7}">
      <dgm:prSet/>
      <dgm:spPr/>
      <dgm:t>
        <a:bodyPr/>
        <a:lstStyle/>
        <a:p>
          <a:endParaRPr lang="en-US"/>
        </a:p>
      </dgm:t>
    </dgm:pt>
    <dgm:pt modelId="{B22B5CA2-5C54-4B90-B4FC-C840189E6AA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Price</a:t>
          </a:r>
        </a:p>
      </dgm:t>
    </dgm:pt>
    <dgm:pt modelId="{C245E9F7-8D30-42E3-A06B-9DCE838ED12A}" type="parTrans" cxnId="{BB1D0ADA-37A8-4FE5-953D-0AF66EC9432A}">
      <dgm:prSet/>
      <dgm:spPr/>
      <dgm:t>
        <a:bodyPr/>
        <a:lstStyle/>
        <a:p>
          <a:endParaRPr lang="en-US"/>
        </a:p>
      </dgm:t>
    </dgm:pt>
    <dgm:pt modelId="{0D0D81C6-A025-41DE-84E9-DA8C531D7D7E}" type="sibTrans" cxnId="{BB1D0ADA-37A8-4FE5-953D-0AF66EC9432A}">
      <dgm:prSet/>
      <dgm:spPr/>
      <dgm:t>
        <a:bodyPr/>
        <a:lstStyle/>
        <a:p>
          <a:endParaRPr lang="en-US"/>
        </a:p>
      </dgm:t>
    </dgm:pt>
    <dgm:pt modelId="{A0C5E646-1D3E-4350-9199-B65FA1CA1A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StartDate</a:t>
          </a:r>
        </a:p>
      </dgm:t>
    </dgm:pt>
    <dgm:pt modelId="{8519D5B3-B352-4FF4-875C-9CF2AC4FC400}" type="parTrans" cxnId="{A1CAD515-FABB-4243-817F-B74DA6495FE9}">
      <dgm:prSet/>
      <dgm:spPr/>
      <dgm:t>
        <a:bodyPr/>
        <a:lstStyle/>
        <a:p>
          <a:endParaRPr lang="en-US"/>
        </a:p>
      </dgm:t>
    </dgm:pt>
    <dgm:pt modelId="{C808B217-E54C-448C-974C-0FC50B92CF31}" type="sibTrans" cxnId="{A1CAD515-FABB-4243-817F-B74DA6495FE9}">
      <dgm:prSet/>
      <dgm:spPr/>
      <dgm:t>
        <a:bodyPr/>
        <a:lstStyle/>
        <a:p>
          <a:endParaRPr lang="en-US"/>
        </a:p>
      </dgm:t>
    </dgm:pt>
    <dgm:pt modelId="{32804FEA-2047-4B37-9DFD-D9FDD9525C0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err="1"/>
            <a:t>FinishDate</a:t>
          </a:r>
          <a:endParaRPr lang="en-US"/>
        </a:p>
      </dgm:t>
    </dgm:pt>
    <dgm:pt modelId="{4411A044-4DA5-49C3-A631-01DA36083730}" type="parTrans" cxnId="{D0E208B4-A068-4C37-BB07-362302644C92}">
      <dgm:prSet/>
      <dgm:spPr/>
      <dgm:t>
        <a:bodyPr/>
        <a:lstStyle/>
        <a:p>
          <a:endParaRPr lang="en-US"/>
        </a:p>
      </dgm:t>
    </dgm:pt>
    <dgm:pt modelId="{488485D2-6971-4EE7-B626-901D9B3E7138}" type="sibTrans" cxnId="{D0E208B4-A068-4C37-BB07-362302644C92}">
      <dgm:prSet/>
      <dgm:spPr/>
      <dgm:t>
        <a:bodyPr/>
        <a:lstStyle/>
        <a:p>
          <a:endParaRPr lang="en-US"/>
        </a:p>
      </dgm:t>
    </dgm:pt>
    <dgm:pt modelId="{AA1126FB-0D10-460B-9EB0-B887143C2C1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Discount%</a:t>
          </a:r>
        </a:p>
      </dgm:t>
    </dgm:pt>
    <dgm:pt modelId="{F8D582A4-0A09-4208-A170-973CC3304E2E}" type="parTrans" cxnId="{5B3545B5-62B2-4015-ADC3-7BBE09F77410}">
      <dgm:prSet/>
      <dgm:spPr/>
      <dgm:t>
        <a:bodyPr/>
        <a:lstStyle/>
        <a:p>
          <a:endParaRPr lang="en-US"/>
        </a:p>
      </dgm:t>
    </dgm:pt>
    <dgm:pt modelId="{12461D5D-A207-4063-902D-34370D3FC2A1}" type="sibTrans" cxnId="{5B3545B5-62B2-4015-ADC3-7BBE09F77410}">
      <dgm:prSet/>
      <dgm:spPr/>
      <dgm:t>
        <a:bodyPr/>
        <a:lstStyle/>
        <a:p>
          <a:endParaRPr lang="en-US"/>
        </a:p>
      </dgm:t>
    </dgm:pt>
    <dgm:pt modelId="{A8250320-BDA3-4439-8F93-88EFFCA275B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Add controls</a:t>
          </a:r>
        </a:p>
      </dgm:t>
    </dgm:pt>
    <dgm:pt modelId="{5883AD7B-1144-4259-BBC1-3687E0265B04}" type="parTrans" cxnId="{CF1B1537-583D-4650-84FE-63018275ECB0}">
      <dgm:prSet/>
      <dgm:spPr/>
      <dgm:t>
        <a:bodyPr/>
        <a:lstStyle/>
        <a:p>
          <a:endParaRPr lang="en-US"/>
        </a:p>
      </dgm:t>
    </dgm:pt>
    <dgm:pt modelId="{344A8235-7B28-4548-BD91-4E59B9EFBBFC}" type="sibTrans" cxnId="{CF1B1537-583D-4650-84FE-63018275ECB0}">
      <dgm:prSet/>
      <dgm:spPr/>
      <dgm:t>
        <a:bodyPr/>
        <a:lstStyle/>
        <a:p>
          <a:endParaRPr lang="en-US"/>
        </a:p>
      </dgm:t>
    </dgm:pt>
    <dgm:pt modelId="{991ED646-830F-47F9-98F2-C9B65B833C43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latin typeface="Tw Cen MT" panose="020B0602020104020603"/>
            </a:rPr>
            <a:t>btnWriteToDb</a:t>
          </a:r>
          <a:endParaRPr lang="en-US" b="0" dirty="0"/>
        </a:p>
      </dgm:t>
    </dgm:pt>
    <dgm:pt modelId="{55C43CAF-3FD3-490A-B475-AA6A5B7E8B04}" type="parTrans" cxnId="{BEA2ED0A-CB6C-49D5-8505-A8A32C82FAD2}">
      <dgm:prSet/>
      <dgm:spPr/>
      <dgm:t>
        <a:bodyPr/>
        <a:lstStyle/>
        <a:p>
          <a:endParaRPr lang="en-US"/>
        </a:p>
      </dgm:t>
    </dgm:pt>
    <dgm:pt modelId="{6C44D237-8CB7-4C2A-92E1-8D5A024FD46C}" type="sibTrans" cxnId="{BEA2ED0A-CB6C-49D5-8505-A8A32C82FAD2}">
      <dgm:prSet/>
      <dgm:spPr/>
      <dgm:t>
        <a:bodyPr/>
        <a:lstStyle/>
        <a:p>
          <a:endParaRPr lang="en-US"/>
        </a:p>
      </dgm:t>
    </dgm:pt>
    <dgm:pt modelId="{9ABA4FC8-81F8-4F6E-BB1F-FDF800B5F58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w Cen MT" panose="020B0602020104020603"/>
            </a:rPr>
            <a:t>cboItemName</a:t>
          </a:r>
          <a:endParaRPr lang="en-US"/>
        </a:p>
      </dgm:t>
    </dgm:pt>
    <dgm:pt modelId="{518FF0D2-5967-46B8-876E-92BC74D8220C}" type="parTrans" cxnId="{AE046FB9-BFA8-44FB-A8BA-45C58082F622}">
      <dgm:prSet/>
      <dgm:spPr/>
      <dgm:t>
        <a:bodyPr/>
        <a:lstStyle/>
        <a:p>
          <a:endParaRPr lang="en-US"/>
        </a:p>
      </dgm:t>
    </dgm:pt>
    <dgm:pt modelId="{7A298DA0-EC33-495D-91DD-A410A8458052}" type="sibTrans" cxnId="{AE046FB9-BFA8-44FB-A8BA-45C58082F622}">
      <dgm:prSet/>
      <dgm:spPr/>
      <dgm:t>
        <a:bodyPr/>
        <a:lstStyle/>
        <a:p>
          <a:endParaRPr lang="en-US"/>
        </a:p>
      </dgm:t>
    </dgm:pt>
    <dgm:pt modelId="{833DBA42-9497-4863-87CF-A0022FBB800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Add Customer Code Data</a:t>
          </a:r>
        </a:p>
      </dgm:t>
    </dgm:pt>
    <dgm:pt modelId="{9439C527-A4A1-4EC5-9CA1-F844F15C9D0E}" type="parTrans" cxnId="{A9D70B2A-FA1F-4E7B-AEFA-E01144FA186D}">
      <dgm:prSet/>
      <dgm:spPr/>
      <dgm:t>
        <a:bodyPr/>
        <a:lstStyle/>
        <a:p>
          <a:endParaRPr lang="en-US"/>
        </a:p>
      </dgm:t>
    </dgm:pt>
    <dgm:pt modelId="{8519A164-7662-4363-99F7-87B6B4BD7EA7}" type="sibTrans" cxnId="{A9D70B2A-FA1F-4E7B-AEFA-E01144FA186D}">
      <dgm:prSet/>
      <dgm:spPr/>
      <dgm:t>
        <a:bodyPr/>
        <a:lstStyle/>
        <a:p>
          <a:endParaRPr lang="en-US"/>
        </a:p>
      </dgm:t>
    </dgm:pt>
    <dgm:pt modelId="{2028CC95-6147-4490-B96A-64EF2065C4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Customer’s Code(Code displayed on R10)</a:t>
          </a:r>
        </a:p>
      </dgm:t>
    </dgm:pt>
    <dgm:pt modelId="{F75FEFC8-EDCC-4D68-8140-7FCCD6EA086B}" type="parTrans" cxnId="{E6DDA36B-6022-42A3-974D-D63C54F207CE}">
      <dgm:prSet/>
      <dgm:spPr/>
      <dgm:t>
        <a:bodyPr/>
        <a:lstStyle/>
        <a:p>
          <a:endParaRPr lang="en-US"/>
        </a:p>
      </dgm:t>
    </dgm:pt>
    <dgm:pt modelId="{8FC29AAA-5236-46D1-800F-AA7C0E1592FD}" type="sibTrans" cxnId="{E6DDA36B-6022-42A3-974D-D63C54F207CE}">
      <dgm:prSet/>
      <dgm:spPr/>
      <dgm:t>
        <a:bodyPr/>
        <a:lstStyle/>
        <a:p>
          <a:endParaRPr lang="en-US"/>
        </a:p>
      </dgm:t>
    </dgm:pt>
    <dgm:pt modelId="{64286BDD-3574-4696-9A7D-0D75C839AA2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Customer’s Code ID(Displayed on R11)</a:t>
          </a:r>
        </a:p>
      </dgm:t>
    </dgm:pt>
    <dgm:pt modelId="{E80A6F06-AB14-40A2-99B3-13B94E4DCC7D}" type="parTrans" cxnId="{BFF41070-2D8C-47F0-9899-07B840AFE88B}">
      <dgm:prSet/>
      <dgm:spPr/>
      <dgm:t>
        <a:bodyPr/>
        <a:lstStyle/>
        <a:p>
          <a:endParaRPr lang="en-US"/>
        </a:p>
      </dgm:t>
    </dgm:pt>
    <dgm:pt modelId="{CE0174DC-D9B3-4397-9A02-96526A986EEA}" type="sibTrans" cxnId="{BFF41070-2D8C-47F0-9899-07B840AFE88B}">
      <dgm:prSet/>
      <dgm:spPr/>
      <dgm:t>
        <a:bodyPr/>
        <a:lstStyle/>
        <a:p>
          <a:endParaRPr lang="en-US"/>
        </a:p>
      </dgm:t>
    </dgm:pt>
    <dgm:pt modelId="{515D34AE-F699-49EE-9B7A-7E614E0625C8}">
      <dgm:prSet phldr="0"/>
      <dgm:spPr/>
      <dgm:t>
        <a:bodyPr/>
        <a:lstStyle/>
        <a:p>
          <a:pPr rtl="0">
            <a:lnSpc>
              <a:spcPct val="100000"/>
            </a:lnSpc>
            <a:defRPr b="1"/>
          </a:pPr>
          <a:r>
            <a:rPr lang="en-US" b="0">
              <a:latin typeface="Tw Cen MT" panose="020B0602020104020603"/>
            </a:rPr>
            <a:t>Rename Sheet to PriceList</a:t>
          </a:r>
          <a:endParaRPr lang="en-US" b="1">
            <a:latin typeface="Tw Cen MT" panose="020B0602020104020603"/>
          </a:endParaRPr>
        </a:p>
      </dgm:t>
    </dgm:pt>
    <dgm:pt modelId="{0D75E686-39C8-4E9B-AE6E-8C68D9EBEE9D}" type="parTrans" cxnId="{8F132A96-59F2-4AE8-9D7A-46048D6547F6}">
      <dgm:prSet/>
      <dgm:spPr/>
    </dgm:pt>
    <dgm:pt modelId="{42DD5BD6-9E72-4379-847D-8BEC1067C285}" type="sibTrans" cxnId="{8F132A96-59F2-4AE8-9D7A-46048D6547F6}">
      <dgm:prSet/>
      <dgm:spPr/>
    </dgm:pt>
    <dgm:pt modelId="{37FD1380-BC6F-4238-BE69-AB1617A3B56D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w Cen MT" panose="020B0602020104020603"/>
            </a:rPr>
            <a:t>cboCustomerName</a:t>
          </a:r>
        </a:p>
      </dgm:t>
    </dgm:pt>
    <dgm:pt modelId="{BF0DFFA4-0622-4795-AF78-13BEFF4B0E6F}" type="parTrans" cxnId="{5836C0ED-6476-4EEF-968E-5CC778323AAC}">
      <dgm:prSet/>
      <dgm:spPr/>
    </dgm:pt>
    <dgm:pt modelId="{8FC3A8EE-DA17-44E8-8085-36E198231204}" type="sibTrans" cxnId="{5836C0ED-6476-4EEF-968E-5CC778323AAC}">
      <dgm:prSet/>
      <dgm:spPr/>
    </dgm:pt>
    <dgm:pt modelId="{19E58882-A4FC-4860-A19D-3AC3B7B72487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btnUpdate</a:t>
          </a:r>
        </a:p>
      </dgm:t>
    </dgm:pt>
    <dgm:pt modelId="{34BB8B06-99AD-45E8-AFF1-81984158CA07}" type="parTrans" cxnId="{1B16604D-1557-4F6F-A1C8-37C42D915AAF}">
      <dgm:prSet/>
      <dgm:spPr/>
    </dgm:pt>
    <dgm:pt modelId="{D8754E69-30C4-4D8A-A303-D25D5410C50A}" type="sibTrans" cxnId="{1B16604D-1557-4F6F-A1C8-37C42D915AAF}">
      <dgm:prSet/>
      <dgm:spPr/>
    </dgm:pt>
    <dgm:pt modelId="{74F47406-777E-43D2-8390-7C48C55F6889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btnRefresh</a:t>
          </a:r>
        </a:p>
      </dgm:t>
    </dgm:pt>
    <dgm:pt modelId="{F6C8B2C2-0D8F-4C2D-89BD-DDD3C4118BF9}" type="parTrans" cxnId="{2C809690-1A1E-4286-A454-4988AE70B8D6}">
      <dgm:prSet/>
      <dgm:spPr/>
    </dgm:pt>
    <dgm:pt modelId="{8EC2FC82-CA56-4BEB-8584-5526A1466F7A}" type="sibTrans" cxnId="{2C809690-1A1E-4286-A454-4988AE70B8D6}">
      <dgm:prSet/>
      <dgm:spPr/>
    </dgm:pt>
    <dgm:pt modelId="{58DF411D-E61E-4F7D-8C25-591994F94D64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w Cen MT" panose="020B0602020104020603"/>
            </a:rPr>
            <a:t>B3</a:t>
          </a:r>
          <a:r>
            <a:rPr lang="en-US"/>
            <a:t> New Price Breaks(Merge B3:F3)</a:t>
          </a:r>
        </a:p>
      </dgm:t>
    </dgm:pt>
    <dgm:pt modelId="{A43B4A52-0F66-495C-9856-E554AF5AEA51}" type="parTrans" cxnId="{1A7B80F7-3BAC-47AF-9D0D-00F07F91C3C4}">
      <dgm:prSet/>
      <dgm:spPr/>
    </dgm:pt>
    <dgm:pt modelId="{7244E7AD-CDDC-45C4-B6B6-41DD6DA70D45}" type="sibTrans" cxnId="{1A7B80F7-3BAC-47AF-9D0D-00F07F91C3C4}">
      <dgm:prSet/>
      <dgm:spPr/>
    </dgm:pt>
    <dgm:pt modelId="{35F7A72C-DF1A-409A-93DC-DD6058614CBA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latin typeface="Tw Cen MT" panose="020B0602020104020603"/>
            </a:rPr>
            <a:t>I3 Current Price Breaks(Merge I3:M3)</a:t>
          </a:r>
        </a:p>
      </dgm:t>
    </dgm:pt>
    <dgm:pt modelId="{FF6437B8-D308-4D1E-AD8A-79C7FC0B606E}" type="parTrans" cxnId="{6022EB09-D877-46DA-BB6A-B75B016E13B1}">
      <dgm:prSet/>
      <dgm:spPr/>
    </dgm:pt>
    <dgm:pt modelId="{2A9810D3-F542-4ED8-AEB4-3AE2D3D6597C}" type="sibTrans" cxnId="{6022EB09-D877-46DA-BB6A-B75B016E13B1}">
      <dgm:prSet/>
      <dgm:spPr/>
    </dgm:pt>
    <dgm:pt modelId="{BD8BCDE2-0698-4D5A-885C-5076E42597CB}">
      <dgm:prSet phldr="0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>
              <a:latin typeface="Tw Cen MT" panose="020B0602020104020603"/>
            </a:rPr>
            <a:t>Both the name of the object and the name property should be updated</a:t>
          </a:r>
          <a:endParaRPr lang="en-US"/>
        </a:p>
      </dgm:t>
    </dgm:pt>
    <dgm:pt modelId="{F3C725C3-8B60-4034-8406-6773DE995C7A}" type="parTrans" cxnId="{35ACEA27-21EA-412B-A245-7F026FA450C6}">
      <dgm:prSet/>
      <dgm:spPr/>
    </dgm:pt>
    <dgm:pt modelId="{C184658F-E701-423B-8CF8-F7E4CFFC9907}" type="sibTrans" cxnId="{35ACEA27-21EA-412B-A245-7F026FA450C6}">
      <dgm:prSet/>
      <dgm:spPr/>
    </dgm:pt>
    <dgm:pt modelId="{77055205-F177-4B6B-8DE9-DB3EDCCB9890}" type="pres">
      <dgm:prSet presAssocID="{FBBF325C-9F4B-4136-AF7E-A66EEBC8D0FA}" presName="root" presStyleCnt="0">
        <dgm:presLayoutVars>
          <dgm:dir/>
          <dgm:resizeHandles val="exact"/>
        </dgm:presLayoutVars>
      </dgm:prSet>
      <dgm:spPr/>
    </dgm:pt>
    <dgm:pt modelId="{0BD26007-766C-4D68-9C03-C4DA0F286E95}" type="pres">
      <dgm:prSet presAssocID="{C3EB2C4F-E86F-4735-9A37-E993E411B080}" presName="compNode" presStyleCnt="0"/>
      <dgm:spPr/>
    </dgm:pt>
    <dgm:pt modelId="{F5110EC8-FD08-4F78-A93A-4A7F62D9B934}" type="pres">
      <dgm:prSet presAssocID="{C3EB2C4F-E86F-4735-9A37-E993E411B080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int"/>
        </a:ext>
      </dgm:extLst>
    </dgm:pt>
    <dgm:pt modelId="{9A07E1EF-C537-470A-AD99-2166AB6792E6}" type="pres">
      <dgm:prSet presAssocID="{C3EB2C4F-E86F-4735-9A37-E993E411B080}" presName="iconSpace" presStyleCnt="0"/>
      <dgm:spPr/>
    </dgm:pt>
    <dgm:pt modelId="{C3893399-0C84-473C-81C0-84BA04502B0E}" type="pres">
      <dgm:prSet presAssocID="{C3EB2C4F-E86F-4735-9A37-E993E411B080}" presName="parTx" presStyleLbl="revTx" presStyleIdx="0" presStyleCnt="14">
        <dgm:presLayoutVars>
          <dgm:chMax val="0"/>
          <dgm:chPref val="0"/>
        </dgm:presLayoutVars>
      </dgm:prSet>
      <dgm:spPr/>
    </dgm:pt>
    <dgm:pt modelId="{0AC00F27-26AD-429C-AF68-AA87871C6244}" type="pres">
      <dgm:prSet presAssocID="{C3EB2C4F-E86F-4735-9A37-E993E411B080}" presName="txSpace" presStyleCnt="0"/>
      <dgm:spPr/>
    </dgm:pt>
    <dgm:pt modelId="{DB3D445D-B74C-4AA6-B968-79A38A2EBE31}" type="pres">
      <dgm:prSet presAssocID="{C3EB2C4F-E86F-4735-9A37-E993E411B080}" presName="desTx" presStyleLbl="revTx" presStyleIdx="1" presStyleCnt="14">
        <dgm:presLayoutVars/>
      </dgm:prSet>
      <dgm:spPr/>
    </dgm:pt>
    <dgm:pt modelId="{8E6A2D4B-209E-4450-AC0B-27E70E549433}" type="pres">
      <dgm:prSet presAssocID="{482D42DE-4ADD-435B-B07F-98E95B615777}" presName="sibTrans" presStyleCnt="0"/>
      <dgm:spPr/>
    </dgm:pt>
    <dgm:pt modelId="{F29ACF1F-9008-451F-8DE7-268A93F0A69B}" type="pres">
      <dgm:prSet presAssocID="{C69DB471-9F99-4284-A0CE-EF7E47CA226D}" presName="compNode" presStyleCnt="0"/>
      <dgm:spPr/>
    </dgm:pt>
    <dgm:pt modelId="{CE203942-62B9-4EDE-A259-C147D86E32FF}" type="pres">
      <dgm:prSet presAssocID="{C69DB471-9F99-4284-A0CE-EF7E47CA226D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tialArts"/>
        </a:ext>
      </dgm:extLst>
    </dgm:pt>
    <dgm:pt modelId="{EEA5BA4F-AD6D-4137-9438-D1A7AD7BADFE}" type="pres">
      <dgm:prSet presAssocID="{C69DB471-9F99-4284-A0CE-EF7E47CA226D}" presName="iconSpace" presStyleCnt="0"/>
      <dgm:spPr/>
    </dgm:pt>
    <dgm:pt modelId="{9CE802DC-6319-448B-A09C-6614D8BA71BB}" type="pres">
      <dgm:prSet presAssocID="{C69DB471-9F99-4284-A0CE-EF7E47CA226D}" presName="parTx" presStyleLbl="revTx" presStyleIdx="2" presStyleCnt="14">
        <dgm:presLayoutVars>
          <dgm:chMax val="0"/>
          <dgm:chPref val="0"/>
        </dgm:presLayoutVars>
      </dgm:prSet>
      <dgm:spPr/>
    </dgm:pt>
    <dgm:pt modelId="{EE44D781-274D-4B59-B905-74BC1A69A9D0}" type="pres">
      <dgm:prSet presAssocID="{C69DB471-9F99-4284-A0CE-EF7E47CA226D}" presName="txSpace" presStyleCnt="0"/>
      <dgm:spPr/>
    </dgm:pt>
    <dgm:pt modelId="{2F1C3D7A-9679-4867-B73D-1D1BDD9BE96D}" type="pres">
      <dgm:prSet presAssocID="{C69DB471-9F99-4284-A0CE-EF7E47CA226D}" presName="desTx" presStyleLbl="revTx" presStyleIdx="3" presStyleCnt="14">
        <dgm:presLayoutVars/>
      </dgm:prSet>
      <dgm:spPr/>
    </dgm:pt>
    <dgm:pt modelId="{A72D004F-27B4-4F6D-A146-755C903E16EF}" type="pres">
      <dgm:prSet presAssocID="{CB7353EA-8EB2-488B-99DC-16A8738AFE48}" presName="sibTrans" presStyleCnt="0"/>
      <dgm:spPr/>
    </dgm:pt>
    <dgm:pt modelId="{F35A3B3B-E60A-4CB9-A753-EC16C38991F1}" type="pres">
      <dgm:prSet presAssocID="{0A2B1AB9-549F-4967-9DE1-281E1B0A5883}" presName="compNode" presStyleCnt="0"/>
      <dgm:spPr/>
    </dgm:pt>
    <dgm:pt modelId="{722BC4E1-8959-4F2D-ACAE-BDF41F01310C}" type="pres">
      <dgm:prSet presAssocID="{0A2B1AB9-549F-4967-9DE1-281E1B0A5883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9EA86094-A31C-4E29-B3C0-6C7031B4A0E3}" type="pres">
      <dgm:prSet presAssocID="{0A2B1AB9-549F-4967-9DE1-281E1B0A5883}" presName="iconSpace" presStyleCnt="0"/>
      <dgm:spPr/>
    </dgm:pt>
    <dgm:pt modelId="{DC8A4BA2-311F-40D1-BB60-90951284579A}" type="pres">
      <dgm:prSet presAssocID="{0A2B1AB9-549F-4967-9DE1-281E1B0A5883}" presName="parTx" presStyleLbl="revTx" presStyleIdx="4" presStyleCnt="14">
        <dgm:presLayoutVars>
          <dgm:chMax val="0"/>
          <dgm:chPref val="0"/>
        </dgm:presLayoutVars>
      </dgm:prSet>
      <dgm:spPr/>
    </dgm:pt>
    <dgm:pt modelId="{32BB270D-597D-4247-AF7D-81E066EA0B00}" type="pres">
      <dgm:prSet presAssocID="{0A2B1AB9-549F-4967-9DE1-281E1B0A5883}" presName="txSpace" presStyleCnt="0"/>
      <dgm:spPr/>
    </dgm:pt>
    <dgm:pt modelId="{618C0D16-117E-4381-BE0E-682CFE0424CB}" type="pres">
      <dgm:prSet presAssocID="{0A2B1AB9-549F-4967-9DE1-281E1B0A5883}" presName="desTx" presStyleLbl="revTx" presStyleIdx="5" presStyleCnt="14">
        <dgm:presLayoutVars/>
      </dgm:prSet>
      <dgm:spPr/>
    </dgm:pt>
    <dgm:pt modelId="{3AA572ED-DBF3-4462-8C46-17C235D88EBB}" type="pres">
      <dgm:prSet presAssocID="{8D2038DF-1707-4D8C-B2C6-C83A61EB37DC}" presName="sibTrans" presStyleCnt="0"/>
      <dgm:spPr/>
    </dgm:pt>
    <dgm:pt modelId="{8AC332ED-ADE9-41D0-9B83-E841C1ECDEEB}" type="pres">
      <dgm:prSet presAssocID="{EC6E6FE3-A007-4638-BBF7-93BE2928CF66}" presName="compNode" presStyleCnt="0"/>
      <dgm:spPr/>
    </dgm:pt>
    <dgm:pt modelId="{51D14C9C-0718-460F-A72F-8B4B2AF47B7E}" type="pres">
      <dgm:prSet presAssocID="{EC6E6FE3-A007-4638-BBF7-93BE2928CF66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2F8233AA-C338-411C-8E3E-03B8779C8394}" type="pres">
      <dgm:prSet presAssocID="{EC6E6FE3-A007-4638-BBF7-93BE2928CF66}" presName="iconSpace" presStyleCnt="0"/>
      <dgm:spPr/>
    </dgm:pt>
    <dgm:pt modelId="{CC6D9F64-0C62-4E10-8C20-8F00E7AD6D0C}" type="pres">
      <dgm:prSet presAssocID="{EC6E6FE3-A007-4638-BBF7-93BE2928CF66}" presName="parTx" presStyleLbl="revTx" presStyleIdx="6" presStyleCnt="14">
        <dgm:presLayoutVars>
          <dgm:chMax val="0"/>
          <dgm:chPref val="0"/>
        </dgm:presLayoutVars>
      </dgm:prSet>
      <dgm:spPr/>
    </dgm:pt>
    <dgm:pt modelId="{69BA52E5-9E1E-4585-8661-5879E2DEC0A2}" type="pres">
      <dgm:prSet presAssocID="{EC6E6FE3-A007-4638-BBF7-93BE2928CF66}" presName="txSpace" presStyleCnt="0"/>
      <dgm:spPr/>
    </dgm:pt>
    <dgm:pt modelId="{8413EF57-6B88-4415-A0BF-5469DA899086}" type="pres">
      <dgm:prSet presAssocID="{EC6E6FE3-A007-4638-BBF7-93BE2928CF66}" presName="desTx" presStyleLbl="revTx" presStyleIdx="7" presStyleCnt="14">
        <dgm:presLayoutVars/>
      </dgm:prSet>
      <dgm:spPr/>
    </dgm:pt>
    <dgm:pt modelId="{85FAC5C3-29AD-450A-960C-79BEF0387B97}" type="pres">
      <dgm:prSet presAssocID="{FD6AD868-963D-476E-A131-F69EE4016E38}" presName="sibTrans" presStyleCnt="0"/>
      <dgm:spPr/>
    </dgm:pt>
    <dgm:pt modelId="{D8BB0C4A-23E8-4454-8260-0359921FD763}" type="pres">
      <dgm:prSet presAssocID="{A8250320-BDA3-4439-8F93-88EFFCA275B8}" presName="compNode" presStyleCnt="0"/>
      <dgm:spPr/>
    </dgm:pt>
    <dgm:pt modelId="{6DC19C06-0BEB-4BFD-B3E5-10400695F002}" type="pres">
      <dgm:prSet presAssocID="{A8250320-BDA3-4439-8F93-88EFFCA275B8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me"/>
        </a:ext>
      </dgm:extLst>
    </dgm:pt>
    <dgm:pt modelId="{D6126205-7A00-4E0A-8BEF-6C9FAEC8BACD}" type="pres">
      <dgm:prSet presAssocID="{A8250320-BDA3-4439-8F93-88EFFCA275B8}" presName="iconSpace" presStyleCnt="0"/>
      <dgm:spPr/>
    </dgm:pt>
    <dgm:pt modelId="{A779F4ED-849A-4419-97F6-0C52C5F587D8}" type="pres">
      <dgm:prSet presAssocID="{A8250320-BDA3-4439-8F93-88EFFCA275B8}" presName="parTx" presStyleLbl="revTx" presStyleIdx="8" presStyleCnt="14">
        <dgm:presLayoutVars>
          <dgm:chMax val="0"/>
          <dgm:chPref val="0"/>
        </dgm:presLayoutVars>
      </dgm:prSet>
      <dgm:spPr/>
    </dgm:pt>
    <dgm:pt modelId="{BC91B72C-AAAD-492D-9B1F-2C2F7290169E}" type="pres">
      <dgm:prSet presAssocID="{A8250320-BDA3-4439-8F93-88EFFCA275B8}" presName="txSpace" presStyleCnt="0"/>
      <dgm:spPr/>
    </dgm:pt>
    <dgm:pt modelId="{8B2C19D4-E40F-4A0B-B91E-5EE55B32382C}" type="pres">
      <dgm:prSet presAssocID="{A8250320-BDA3-4439-8F93-88EFFCA275B8}" presName="desTx" presStyleLbl="revTx" presStyleIdx="9" presStyleCnt="14">
        <dgm:presLayoutVars/>
      </dgm:prSet>
      <dgm:spPr/>
    </dgm:pt>
    <dgm:pt modelId="{F49596BB-AC3C-4A1F-BDC6-253881285EFA}" type="pres">
      <dgm:prSet presAssocID="{344A8235-7B28-4548-BD91-4E59B9EFBBFC}" presName="sibTrans" presStyleCnt="0"/>
      <dgm:spPr/>
    </dgm:pt>
    <dgm:pt modelId="{F025D477-B8D0-4326-84FF-2FABF47E41C1}" type="pres">
      <dgm:prSet presAssocID="{833DBA42-9497-4863-87CF-A0022FBB800F}" presName="compNode" presStyleCnt="0"/>
      <dgm:spPr/>
    </dgm:pt>
    <dgm:pt modelId="{8B11AC61-CAD9-4686-83AC-061EE3582845}" type="pres">
      <dgm:prSet presAssocID="{833DBA42-9497-4863-87CF-A0022FBB800F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code"/>
        </a:ext>
      </dgm:extLst>
    </dgm:pt>
    <dgm:pt modelId="{F62BD38F-E0D4-4E4D-A327-83C0BC6455EC}" type="pres">
      <dgm:prSet presAssocID="{833DBA42-9497-4863-87CF-A0022FBB800F}" presName="iconSpace" presStyleCnt="0"/>
      <dgm:spPr/>
    </dgm:pt>
    <dgm:pt modelId="{55796C9A-99D0-442B-8AE2-D6EFC2F20795}" type="pres">
      <dgm:prSet presAssocID="{833DBA42-9497-4863-87CF-A0022FBB800F}" presName="parTx" presStyleLbl="revTx" presStyleIdx="10" presStyleCnt="14">
        <dgm:presLayoutVars>
          <dgm:chMax val="0"/>
          <dgm:chPref val="0"/>
        </dgm:presLayoutVars>
      </dgm:prSet>
      <dgm:spPr/>
    </dgm:pt>
    <dgm:pt modelId="{ECCEB962-12BC-4238-9CD2-0C55CEE0A5E2}" type="pres">
      <dgm:prSet presAssocID="{833DBA42-9497-4863-87CF-A0022FBB800F}" presName="txSpace" presStyleCnt="0"/>
      <dgm:spPr/>
    </dgm:pt>
    <dgm:pt modelId="{1185BFC0-96A7-46C5-9490-A04A2549EEF7}" type="pres">
      <dgm:prSet presAssocID="{833DBA42-9497-4863-87CF-A0022FBB800F}" presName="desTx" presStyleLbl="revTx" presStyleIdx="11" presStyleCnt="14">
        <dgm:presLayoutVars/>
      </dgm:prSet>
      <dgm:spPr/>
    </dgm:pt>
    <dgm:pt modelId="{05C564EE-1950-4D04-96FF-9428BDAF3C42}" type="pres">
      <dgm:prSet presAssocID="{8519A164-7662-4363-99F7-87B6B4BD7EA7}" presName="sibTrans" presStyleCnt="0"/>
      <dgm:spPr/>
    </dgm:pt>
    <dgm:pt modelId="{B309E230-1457-400F-B59C-E7B2C36240DC}" type="pres">
      <dgm:prSet presAssocID="{515D34AE-F699-49EE-9B7A-7E614E0625C8}" presName="compNode" presStyleCnt="0"/>
      <dgm:spPr/>
    </dgm:pt>
    <dgm:pt modelId="{E79DF8F0-EA81-4E26-9564-7AFD0362DA60}" type="pres">
      <dgm:prSet presAssocID="{515D34AE-F699-49EE-9B7A-7E614E0625C8}" presName="iconRect" presStyleLbl="node1" presStyleIdx="6" presStyleCnt="7"/>
      <dgm:spPr/>
    </dgm:pt>
    <dgm:pt modelId="{5D7F7004-1D3D-49E1-9B9C-925CEBA867F4}" type="pres">
      <dgm:prSet presAssocID="{515D34AE-F699-49EE-9B7A-7E614E0625C8}" presName="iconSpace" presStyleCnt="0"/>
      <dgm:spPr/>
    </dgm:pt>
    <dgm:pt modelId="{8D2E1E27-405C-4EB2-BB99-772DA50473EF}" type="pres">
      <dgm:prSet presAssocID="{515D34AE-F699-49EE-9B7A-7E614E0625C8}" presName="parTx" presStyleLbl="revTx" presStyleIdx="12" presStyleCnt="14">
        <dgm:presLayoutVars>
          <dgm:chMax val="0"/>
          <dgm:chPref val="0"/>
        </dgm:presLayoutVars>
      </dgm:prSet>
      <dgm:spPr/>
    </dgm:pt>
    <dgm:pt modelId="{E344A733-3F87-4B66-A88F-97D6F8B3CACC}" type="pres">
      <dgm:prSet presAssocID="{515D34AE-F699-49EE-9B7A-7E614E0625C8}" presName="txSpace" presStyleCnt="0"/>
      <dgm:spPr/>
    </dgm:pt>
    <dgm:pt modelId="{B54EBEA5-5D3C-4D0D-9F3A-4FDBE7E3FAEF}" type="pres">
      <dgm:prSet presAssocID="{515D34AE-F699-49EE-9B7A-7E614E0625C8}" presName="desTx" presStyleLbl="revTx" presStyleIdx="13" presStyleCnt="14">
        <dgm:presLayoutVars/>
      </dgm:prSet>
      <dgm:spPr/>
    </dgm:pt>
  </dgm:ptLst>
  <dgm:cxnLst>
    <dgm:cxn modelId="{C56CC608-C36B-49EB-A8F3-7389E71F2E05}" type="presOf" srcId="{2028CC95-6147-4490-B96A-64EF2065C4B5}" destId="{1185BFC0-96A7-46C5-9490-A04A2549EEF7}" srcOrd="0" destOrd="0" presId="urn:microsoft.com/office/officeart/2018/2/layout/IconLabelDescriptionList"/>
    <dgm:cxn modelId="{6022EB09-D877-46DA-BB6A-B75B016E13B1}" srcId="{0A2B1AB9-549F-4967-9DE1-281E1B0A5883}" destId="{35F7A72C-DF1A-409A-93DC-DD6058614CBA}" srcOrd="1" destOrd="0" parTransId="{FF6437B8-D308-4D1E-AD8A-79C7FC0B606E}" sibTransId="{2A9810D3-F542-4ED8-AEB4-3AE2D3D6597C}"/>
    <dgm:cxn modelId="{BEA2ED0A-CB6C-49D5-8505-A8A32C82FAD2}" srcId="{A8250320-BDA3-4439-8F93-88EFFCA275B8}" destId="{991ED646-830F-47F9-98F2-C9B65B833C43}" srcOrd="0" destOrd="0" parTransId="{55C43CAF-3FD3-490A-B475-AA6A5B7E8B04}" sibTransId="{6C44D237-8CB7-4C2A-92E1-8D5A024FD46C}"/>
    <dgm:cxn modelId="{EDAC7912-1819-4A0C-8FE2-CFE5D13F1EFF}" type="presOf" srcId="{A8250320-BDA3-4439-8F93-88EFFCA275B8}" destId="{A779F4ED-849A-4419-97F6-0C52C5F587D8}" srcOrd="0" destOrd="0" presId="urn:microsoft.com/office/officeart/2018/2/layout/IconLabelDescriptionList"/>
    <dgm:cxn modelId="{A1CAD515-FABB-4243-817F-B74DA6495FE9}" srcId="{EC6E6FE3-A007-4638-BBF7-93BE2928CF66}" destId="{A0C5E646-1D3E-4350-9199-B65FA1CA1AB8}" srcOrd="2" destOrd="0" parTransId="{8519D5B3-B352-4FF4-875C-9CF2AC4FC400}" sibTransId="{C808B217-E54C-448C-974C-0FC50B92CF31}"/>
    <dgm:cxn modelId="{6C3E3F26-7673-4501-B76C-3DD462B2C875}" type="presOf" srcId="{AA1126FB-0D10-460B-9EB0-B887143C2C1B}" destId="{8413EF57-6B88-4415-A0BF-5469DA899086}" srcOrd="0" destOrd="4" presId="urn:microsoft.com/office/officeart/2018/2/layout/IconLabelDescriptionList"/>
    <dgm:cxn modelId="{35ACEA27-21EA-412B-A245-7F026FA450C6}" srcId="{515D34AE-F699-49EE-9B7A-7E614E0625C8}" destId="{BD8BCDE2-0698-4D5A-885C-5076E42597CB}" srcOrd="0" destOrd="0" parTransId="{F3C725C3-8B60-4034-8406-6773DE995C7A}" sibTransId="{C184658F-E701-423B-8CF8-F7E4CFFC9907}"/>
    <dgm:cxn modelId="{A9D70B2A-FA1F-4E7B-AEFA-E01144FA186D}" srcId="{FBBF325C-9F4B-4136-AF7E-A66EEBC8D0FA}" destId="{833DBA42-9497-4863-87CF-A0022FBB800F}" srcOrd="5" destOrd="0" parTransId="{9439C527-A4A1-4EC5-9CA1-F844F15C9D0E}" sibTransId="{8519A164-7662-4363-99F7-87B6B4BD7EA7}"/>
    <dgm:cxn modelId="{662BFD2B-FE17-4FA7-8963-B6AA862F1286}" type="presOf" srcId="{C69DB471-9F99-4284-A0CE-EF7E47CA226D}" destId="{9CE802DC-6319-448B-A09C-6614D8BA71BB}" srcOrd="0" destOrd="0" presId="urn:microsoft.com/office/officeart/2018/2/layout/IconLabelDescriptionList"/>
    <dgm:cxn modelId="{BC73DC32-CC95-4B64-AFEA-E04695419B66}" type="presOf" srcId="{B22B5CA2-5C54-4B90-B4FC-C840189E6AA5}" destId="{8413EF57-6B88-4415-A0BF-5469DA899086}" srcOrd="0" destOrd="1" presId="urn:microsoft.com/office/officeart/2018/2/layout/IconLabelDescriptionList"/>
    <dgm:cxn modelId="{473AE332-8AC0-4145-81B6-713BF14BD057}" type="presOf" srcId="{37FD1380-BC6F-4238-BE69-AB1617A3B56D}" destId="{8B2C19D4-E40F-4A0B-B91E-5EE55B32382C}" srcOrd="0" destOrd="4" presId="urn:microsoft.com/office/officeart/2018/2/layout/IconLabelDescriptionList"/>
    <dgm:cxn modelId="{CF1B1537-583D-4650-84FE-63018275ECB0}" srcId="{FBBF325C-9F4B-4136-AF7E-A66EEBC8D0FA}" destId="{A8250320-BDA3-4439-8F93-88EFFCA275B8}" srcOrd="4" destOrd="0" parTransId="{5883AD7B-1144-4259-BBC1-3687E0265B04}" sibTransId="{344A8235-7B28-4548-BD91-4E59B9EFBBFC}"/>
    <dgm:cxn modelId="{24736737-48AF-48AA-B480-6164D3D591AD}" type="presOf" srcId="{58DF411D-E61E-4F7D-8C25-591994F94D64}" destId="{618C0D16-117E-4381-BE0E-682CFE0424CB}" srcOrd="0" destOrd="0" presId="urn:microsoft.com/office/officeart/2018/2/layout/IconLabelDescriptionList"/>
    <dgm:cxn modelId="{16568038-2E1D-40FB-8454-C57C2CA4073A}" type="presOf" srcId="{64286BDD-3574-4696-9A7D-0D75C839AA24}" destId="{1185BFC0-96A7-46C5-9490-A04A2549EEF7}" srcOrd="0" destOrd="1" presId="urn:microsoft.com/office/officeart/2018/2/layout/IconLabelDescriptionList"/>
    <dgm:cxn modelId="{D2F4933D-8CB4-427F-960D-BE1EE81DF8E7}" srcId="{EC6E6FE3-A007-4638-BBF7-93BE2928CF66}" destId="{CF7B7D66-1682-4415-B15D-9A8C42A8E5DF}" srcOrd="0" destOrd="0" parTransId="{97FF804D-FA9B-4DD7-ACE6-EE296FCB2155}" sibTransId="{14DE32CF-24C6-4F5E-A8D5-22C6B4B7E288}"/>
    <dgm:cxn modelId="{81C2513F-006D-4CE4-B96A-45F45059CCD5}" type="presOf" srcId="{515D34AE-F699-49EE-9B7A-7E614E0625C8}" destId="{8D2E1E27-405C-4EB2-BB99-772DA50473EF}" srcOrd="0" destOrd="0" presId="urn:microsoft.com/office/officeart/2018/2/layout/IconLabelDescriptionList"/>
    <dgm:cxn modelId="{C2E5EB65-3994-4272-BE36-57320D079D4B}" type="presOf" srcId="{FBBF325C-9F4B-4136-AF7E-A66EEBC8D0FA}" destId="{77055205-F177-4B6B-8DE9-DB3EDCCB9890}" srcOrd="0" destOrd="0" presId="urn:microsoft.com/office/officeart/2018/2/layout/IconLabelDescriptionList"/>
    <dgm:cxn modelId="{90B73446-2327-4CA0-836D-A824934F1579}" type="presOf" srcId="{9ABA4FC8-81F8-4F6E-BB1F-FDF800B5F584}" destId="{8B2C19D4-E40F-4A0B-B91E-5EE55B32382C}" srcOrd="0" destOrd="3" presId="urn:microsoft.com/office/officeart/2018/2/layout/IconLabelDescriptionList"/>
    <dgm:cxn modelId="{4CD30D68-8650-4D07-9946-014896DF5D15}" type="presOf" srcId="{0A2B1AB9-549F-4967-9DE1-281E1B0A5883}" destId="{DC8A4BA2-311F-40D1-BB60-90951284579A}" srcOrd="0" destOrd="0" presId="urn:microsoft.com/office/officeart/2018/2/layout/IconLabelDescriptionList"/>
    <dgm:cxn modelId="{A876E648-648A-4A19-AB5E-4A3AAF1FB372}" type="presOf" srcId="{991ED646-830F-47F9-98F2-C9B65B833C43}" destId="{8B2C19D4-E40F-4A0B-B91E-5EE55B32382C}" srcOrd="0" destOrd="0" presId="urn:microsoft.com/office/officeart/2018/2/layout/IconLabelDescriptionList"/>
    <dgm:cxn modelId="{E6DDA36B-6022-42A3-974D-D63C54F207CE}" srcId="{833DBA42-9497-4863-87CF-A0022FBB800F}" destId="{2028CC95-6147-4490-B96A-64EF2065C4B5}" srcOrd="0" destOrd="0" parTransId="{F75FEFC8-EDCC-4D68-8140-7FCCD6EA086B}" sibTransId="{8FC29AAA-5236-46D1-800F-AA7C0E1592FD}"/>
    <dgm:cxn modelId="{DC01FF4C-92CC-4F1D-9DB6-F034292AF5CF}" type="presOf" srcId="{74F47406-777E-43D2-8390-7C48C55F6889}" destId="{8B2C19D4-E40F-4A0B-B91E-5EE55B32382C}" srcOrd="0" destOrd="1" presId="urn:microsoft.com/office/officeart/2018/2/layout/IconLabelDescriptionList"/>
    <dgm:cxn modelId="{1B16604D-1557-4F6F-A1C8-37C42D915AAF}" srcId="{A8250320-BDA3-4439-8F93-88EFFCA275B8}" destId="{19E58882-A4FC-4860-A19D-3AC3B7B72487}" srcOrd="2" destOrd="0" parTransId="{34BB8B06-99AD-45E8-AFF1-81984158CA07}" sibTransId="{D8754E69-30C4-4D8A-A303-D25D5410C50A}"/>
    <dgm:cxn modelId="{BFF41070-2D8C-47F0-9899-07B840AFE88B}" srcId="{833DBA42-9497-4863-87CF-A0022FBB800F}" destId="{64286BDD-3574-4696-9A7D-0D75C839AA24}" srcOrd="1" destOrd="0" parTransId="{E80A6F06-AB14-40A2-99B3-13B94E4DCC7D}" sibTransId="{CE0174DC-D9B3-4397-9A02-96526A986EEA}"/>
    <dgm:cxn modelId="{CA52C354-EFA7-43D1-BCDA-FDF189E93D79}" type="presOf" srcId="{19E58882-A4FC-4860-A19D-3AC3B7B72487}" destId="{8B2C19D4-E40F-4A0B-B91E-5EE55B32382C}" srcOrd="0" destOrd="2" presId="urn:microsoft.com/office/officeart/2018/2/layout/IconLabelDescriptionList"/>
    <dgm:cxn modelId="{C093F777-4F23-46BA-9496-044443E08DA9}" srcId="{FBBF325C-9F4B-4136-AF7E-A66EEBC8D0FA}" destId="{0A2B1AB9-549F-4967-9DE1-281E1B0A5883}" srcOrd="2" destOrd="0" parTransId="{C7652F72-1537-4213-BD7A-252EC2032DD5}" sibTransId="{8D2038DF-1707-4D8C-B2C6-C83A61EB37DC}"/>
    <dgm:cxn modelId="{E417718B-791F-4E0C-8447-C77966DB7AF2}" srcId="{FBBF325C-9F4B-4136-AF7E-A66EEBC8D0FA}" destId="{EC6E6FE3-A007-4638-BBF7-93BE2928CF66}" srcOrd="3" destOrd="0" parTransId="{29321680-B75B-4762-B2F9-831E9C6B0D1D}" sibTransId="{FD6AD868-963D-476E-A131-F69EE4016E38}"/>
    <dgm:cxn modelId="{2C809690-1A1E-4286-A454-4988AE70B8D6}" srcId="{A8250320-BDA3-4439-8F93-88EFFCA275B8}" destId="{74F47406-777E-43D2-8390-7C48C55F6889}" srcOrd="1" destOrd="0" parTransId="{F6C8B2C2-0D8F-4C2D-89BD-DDD3C4118BF9}" sibTransId="{8EC2FC82-CA56-4BEB-8584-5526A1466F7A}"/>
    <dgm:cxn modelId="{80A4A490-FA2B-4211-97C3-A06F9FE9CACA}" type="presOf" srcId="{C3EB2C4F-E86F-4735-9A37-E993E411B080}" destId="{C3893399-0C84-473C-81C0-84BA04502B0E}" srcOrd="0" destOrd="0" presId="urn:microsoft.com/office/officeart/2018/2/layout/IconLabelDescriptionList"/>
    <dgm:cxn modelId="{8632CE93-E339-46AB-A9B2-0C2CAF5484B7}" type="presOf" srcId="{35F7A72C-DF1A-409A-93DC-DD6058614CBA}" destId="{618C0D16-117E-4381-BE0E-682CFE0424CB}" srcOrd="0" destOrd="1" presId="urn:microsoft.com/office/officeart/2018/2/layout/IconLabelDescriptionList"/>
    <dgm:cxn modelId="{8F132A96-59F2-4AE8-9D7A-46048D6547F6}" srcId="{FBBF325C-9F4B-4136-AF7E-A66EEBC8D0FA}" destId="{515D34AE-F699-49EE-9B7A-7E614E0625C8}" srcOrd="6" destOrd="0" parTransId="{0D75E686-39C8-4E9B-AE6E-8C68D9EBEE9D}" sibTransId="{42DD5BD6-9E72-4379-847D-8BEC1067C285}"/>
    <dgm:cxn modelId="{12B9DCA4-EC57-475D-8037-2059C1956048}" srcId="{FBBF325C-9F4B-4136-AF7E-A66EEBC8D0FA}" destId="{C3EB2C4F-E86F-4735-9A37-E993E411B080}" srcOrd="0" destOrd="0" parTransId="{3C2572BE-C684-4CDE-960E-3F8A915EA686}" sibTransId="{482D42DE-4ADD-435B-B07F-98E95B615777}"/>
    <dgm:cxn modelId="{E69DFDB3-A7FF-49CE-AA41-82E5F9E9067E}" type="presOf" srcId="{BD8BCDE2-0698-4D5A-885C-5076E42597CB}" destId="{B54EBEA5-5D3C-4D0D-9F3A-4FDBE7E3FAEF}" srcOrd="0" destOrd="0" presId="urn:microsoft.com/office/officeart/2018/2/layout/IconLabelDescriptionList"/>
    <dgm:cxn modelId="{D0E208B4-A068-4C37-BB07-362302644C92}" srcId="{EC6E6FE3-A007-4638-BBF7-93BE2928CF66}" destId="{32804FEA-2047-4B37-9DFD-D9FDD9525C03}" srcOrd="3" destOrd="0" parTransId="{4411A044-4DA5-49C3-A631-01DA36083730}" sibTransId="{488485D2-6971-4EE7-B626-901D9B3E7138}"/>
    <dgm:cxn modelId="{5B3545B5-62B2-4015-ADC3-7BBE09F77410}" srcId="{EC6E6FE3-A007-4638-BBF7-93BE2928CF66}" destId="{AA1126FB-0D10-460B-9EB0-B887143C2C1B}" srcOrd="4" destOrd="0" parTransId="{F8D582A4-0A09-4208-A170-973CC3304E2E}" sibTransId="{12461D5D-A207-4063-902D-34370D3FC2A1}"/>
    <dgm:cxn modelId="{AE046FB9-BFA8-44FB-A8BA-45C58082F622}" srcId="{A8250320-BDA3-4439-8F93-88EFFCA275B8}" destId="{9ABA4FC8-81F8-4F6E-BB1F-FDF800B5F584}" srcOrd="3" destOrd="0" parTransId="{518FF0D2-5967-46B8-876E-92BC74D8220C}" sibTransId="{7A298DA0-EC33-495D-91DD-A410A8458052}"/>
    <dgm:cxn modelId="{66E2BFB9-EED3-4EDA-84AE-68A2F975E154}" type="presOf" srcId="{CF7B7D66-1682-4415-B15D-9A8C42A8E5DF}" destId="{8413EF57-6B88-4415-A0BF-5469DA899086}" srcOrd="0" destOrd="0" presId="urn:microsoft.com/office/officeart/2018/2/layout/IconLabelDescriptionList"/>
    <dgm:cxn modelId="{1E2AD0BE-18E2-4A9D-ADE0-EBD7D867BEB4}" type="presOf" srcId="{833DBA42-9497-4863-87CF-A0022FBB800F}" destId="{55796C9A-99D0-442B-8AE2-D6EFC2F20795}" srcOrd="0" destOrd="0" presId="urn:microsoft.com/office/officeart/2018/2/layout/IconLabelDescriptionList"/>
    <dgm:cxn modelId="{F6933EC6-AE46-43E4-A8EA-9B7B45852D5A}" type="presOf" srcId="{32804FEA-2047-4B37-9DFD-D9FDD9525C03}" destId="{8413EF57-6B88-4415-A0BF-5469DA899086}" srcOrd="0" destOrd="3" presId="urn:microsoft.com/office/officeart/2018/2/layout/IconLabelDescriptionList"/>
    <dgm:cxn modelId="{0C40F9CC-781A-4C4A-8A87-7D18B04EC726}" type="presOf" srcId="{A0C5E646-1D3E-4350-9199-B65FA1CA1AB8}" destId="{8413EF57-6B88-4415-A0BF-5469DA899086}" srcOrd="0" destOrd="2" presId="urn:microsoft.com/office/officeart/2018/2/layout/IconLabelDescriptionList"/>
    <dgm:cxn modelId="{BB1D0ADA-37A8-4FE5-953D-0AF66EC9432A}" srcId="{EC6E6FE3-A007-4638-BBF7-93BE2928CF66}" destId="{B22B5CA2-5C54-4B90-B4FC-C840189E6AA5}" srcOrd="1" destOrd="0" parTransId="{C245E9F7-8D30-42E3-A06B-9DCE838ED12A}" sibTransId="{0D0D81C6-A025-41DE-84E9-DA8C531D7D7E}"/>
    <dgm:cxn modelId="{056356DB-5304-4FFF-B2A3-491831D8A207}" type="presOf" srcId="{EC6E6FE3-A007-4638-BBF7-93BE2928CF66}" destId="{CC6D9F64-0C62-4E10-8C20-8F00E7AD6D0C}" srcOrd="0" destOrd="0" presId="urn:microsoft.com/office/officeart/2018/2/layout/IconLabelDescriptionList"/>
    <dgm:cxn modelId="{5836C0ED-6476-4EEF-968E-5CC778323AAC}" srcId="{A8250320-BDA3-4439-8F93-88EFFCA275B8}" destId="{37FD1380-BC6F-4238-BE69-AB1617A3B56D}" srcOrd="4" destOrd="0" parTransId="{BF0DFFA4-0622-4795-AF78-13BEFF4B0E6F}" sibTransId="{8FC3A8EE-DA17-44E8-8085-36E198231204}"/>
    <dgm:cxn modelId="{1A7B80F7-3BAC-47AF-9D0D-00F07F91C3C4}" srcId="{0A2B1AB9-549F-4967-9DE1-281E1B0A5883}" destId="{58DF411D-E61E-4F7D-8C25-591994F94D64}" srcOrd="0" destOrd="0" parTransId="{A43B4A52-0F66-495C-9856-E554AF5AEA51}" sibTransId="{7244E7AD-CDDC-45C4-B6B6-41DD6DA70D45}"/>
    <dgm:cxn modelId="{DD93B6FF-04CD-4077-984C-E12F214615FA}" srcId="{FBBF325C-9F4B-4136-AF7E-A66EEBC8D0FA}" destId="{C69DB471-9F99-4284-A0CE-EF7E47CA226D}" srcOrd="1" destOrd="0" parTransId="{FF410844-0D96-4B69-8419-52D356CE529E}" sibTransId="{CB7353EA-8EB2-488B-99DC-16A8738AFE48}"/>
    <dgm:cxn modelId="{27D7A7C1-E57B-4C3E-B1D2-D34818EFC3EC}" type="presParOf" srcId="{77055205-F177-4B6B-8DE9-DB3EDCCB9890}" destId="{0BD26007-766C-4D68-9C03-C4DA0F286E95}" srcOrd="0" destOrd="0" presId="urn:microsoft.com/office/officeart/2018/2/layout/IconLabelDescriptionList"/>
    <dgm:cxn modelId="{45FAA9FA-929D-4501-92D3-600397D70E34}" type="presParOf" srcId="{0BD26007-766C-4D68-9C03-C4DA0F286E95}" destId="{F5110EC8-FD08-4F78-A93A-4A7F62D9B934}" srcOrd="0" destOrd="0" presId="urn:microsoft.com/office/officeart/2018/2/layout/IconLabelDescriptionList"/>
    <dgm:cxn modelId="{8BEC8AA1-0B6F-4657-9255-8012E55F6806}" type="presParOf" srcId="{0BD26007-766C-4D68-9C03-C4DA0F286E95}" destId="{9A07E1EF-C537-470A-AD99-2166AB6792E6}" srcOrd="1" destOrd="0" presId="urn:microsoft.com/office/officeart/2018/2/layout/IconLabelDescriptionList"/>
    <dgm:cxn modelId="{115DB3E5-63EB-4B0A-93CB-313C40458909}" type="presParOf" srcId="{0BD26007-766C-4D68-9C03-C4DA0F286E95}" destId="{C3893399-0C84-473C-81C0-84BA04502B0E}" srcOrd="2" destOrd="0" presId="urn:microsoft.com/office/officeart/2018/2/layout/IconLabelDescriptionList"/>
    <dgm:cxn modelId="{BED0E75C-FE3D-4042-B1DD-259FCA75C612}" type="presParOf" srcId="{0BD26007-766C-4D68-9C03-C4DA0F286E95}" destId="{0AC00F27-26AD-429C-AF68-AA87871C6244}" srcOrd="3" destOrd="0" presId="urn:microsoft.com/office/officeart/2018/2/layout/IconLabelDescriptionList"/>
    <dgm:cxn modelId="{8B0C8E9C-8518-41AF-975D-3A8B64044803}" type="presParOf" srcId="{0BD26007-766C-4D68-9C03-C4DA0F286E95}" destId="{DB3D445D-B74C-4AA6-B968-79A38A2EBE31}" srcOrd="4" destOrd="0" presId="urn:microsoft.com/office/officeart/2018/2/layout/IconLabelDescriptionList"/>
    <dgm:cxn modelId="{236C2945-DAB2-41E0-908D-52A0C7079187}" type="presParOf" srcId="{77055205-F177-4B6B-8DE9-DB3EDCCB9890}" destId="{8E6A2D4B-209E-4450-AC0B-27E70E549433}" srcOrd="1" destOrd="0" presId="urn:microsoft.com/office/officeart/2018/2/layout/IconLabelDescriptionList"/>
    <dgm:cxn modelId="{B13AE713-640D-40E8-9C87-5AC76F5710B3}" type="presParOf" srcId="{77055205-F177-4B6B-8DE9-DB3EDCCB9890}" destId="{F29ACF1F-9008-451F-8DE7-268A93F0A69B}" srcOrd="2" destOrd="0" presId="urn:microsoft.com/office/officeart/2018/2/layout/IconLabelDescriptionList"/>
    <dgm:cxn modelId="{77D6F989-6ACF-4B69-9363-3755A97C25F9}" type="presParOf" srcId="{F29ACF1F-9008-451F-8DE7-268A93F0A69B}" destId="{CE203942-62B9-4EDE-A259-C147D86E32FF}" srcOrd="0" destOrd="0" presId="urn:microsoft.com/office/officeart/2018/2/layout/IconLabelDescriptionList"/>
    <dgm:cxn modelId="{B20D1736-FA65-4AC5-8829-A4358A3E5A06}" type="presParOf" srcId="{F29ACF1F-9008-451F-8DE7-268A93F0A69B}" destId="{EEA5BA4F-AD6D-4137-9438-D1A7AD7BADFE}" srcOrd="1" destOrd="0" presId="urn:microsoft.com/office/officeart/2018/2/layout/IconLabelDescriptionList"/>
    <dgm:cxn modelId="{8D28EF40-3733-4548-A90C-183BCACBBF78}" type="presParOf" srcId="{F29ACF1F-9008-451F-8DE7-268A93F0A69B}" destId="{9CE802DC-6319-448B-A09C-6614D8BA71BB}" srcOrd="2" destOrd="0" presId="urn:microsoft.com/office/officeart/2018/2/layout/IconLabelDescriptionList"/>
    <dgm:cxn modelId="{3EA279F2-6881-4CC6-9467-115DD9CADF8D}" type="presParOf" srcId="{F29ACF1F-9008-451F-8DE7-268A93F0A69B}" destId="{EE44D781-274D-4B59-B905-74BC1A69A9D0}" srcOrd="3" destOrd="0" presId="urn:microsoft.com/office/officeart/2018/2/layout/IconLabelDescriptionList"/>
    <dgm:cxn modelId="{C827BAB8-E5DF-4FE4-9B24-00C5BEEB546F}" type="presParOf" srcId="{F29ACF1F-9008-451F-8DE7-268A93F0A69B}" destId="{2F1C3D7A-9679-4867-B73D-1D1BDD9BE96D}" srcOrd="4" destOrd="0" presId="urn:microsoft.com/office/officeart/2018/2/layout/IconLabelDescriptionList"/>
    <dgm:cxn modelId="{150E4A72-2939-4B49-996D-FB2A94968A8B}" type="presParOf" srcId="{77055205-F177-4B6B-8DE9-DB3EDCCB9890}" destId="{A72D004F-27B4-4F6D-A146-755C903E16EF}" srcOrd="3" destOrd="0" presId="urn:microsoft.com/office/officeart/2018/2/layout/IconLabelDescriptionList"/>
    <dgm:cxn modelId="{36B80878-8A7E-4C73-B873-FF7809A71825}" type="presParOf" srcId="{77055205-F177-4B6B-8DE9-DB3EDCCB9890}" destId="{F35A3B3B-E60A-4CB9-A753-EC16C38991F1}" srcOrd="4" destOrd="0" presId="urn:microsoft.com/office/officeart/2018/2/layout/IconLabelDescriptionList"/>
    <dgm:cxn modelId="{17E77F62-ADBD-420F-AF2D-C80CCC26DB3D}" type="presParOf" srcId="{F35A3B3B-E60A-4CB9-A753-EC16C38991F1}" destId="{722BC4E1-8959-4F2D-ACAE-BDF41F01310C}" srcOrd="0" destOrd="0" presId="urn:microsoft.com/office/officeart/2018/2/layout/IconLabelDescriptionList"/>
    <dgm:cxn modelId="{061190C2-B5B1-4DA8-A42D-698E540B5952}" type="presParOf" srcId="{F35A3B3B-E60A-4CB9-A753-EC16C38991F1}" destId="{9EA86094-A31C-4E29-B3C0-6C7031B4A0E3}" srcOrd="1" destOrd="0" presId="urn:microsoft.com/office/officeart/2018/2/layout/IconLabelDescriptionList"/>
    <dgm:cxn modelId="{CB082DCF-4EDF-4672-A534-23900BBF34DA}" type="presParOf" srcId="{F35A3B3B-E60A-4CB9-A753-EC16C38991F1}" destId="{DC8A4BA2-311F-40D1-BB60-90951284579A}" srcOrd="2" destOrd="0" presId="urn:microsoft.com/office/officeart/2018/2/layout/IconLabelDescriptionList"/>
    <dgm:cxn modelId="{471814CA-CA57-4EBA-AD0C-945F51953C86}" type="presParOf" srcId="{F35A3B3B-E60A-4CB9-A753-EC16C38991F1}" destId="{32BB270D-597D-4247-AF7D-81E066EA0B00}" srcOrd="3" destOrd="0" presId="urn:microsoft.com/office/officeart/2018/2/layout/IconLabelDescriptionList"/>
    <dgm:cxn modelId="{2CA1704A-8C91-4212-B413-EF086391A73B}" type="presParOf" srcId="{F35A3B3B-E60A-4CB9-A753-EC16C38991F1}" destId="{618C0D16-117E-4381-BE0E-682CFE0424CB}" srcOrd="4" destOrd="0" presId="urn:microsoft.com/office/officeart/2018/2/layout/IconLabelDescriptionList"/>
    <dgm:cxn modelId="{DBFE9656-F066-45AC-B977-2D4D333D6189}" type="presParOf" srcId="{77055205-F177-4B6B-8DE9-DB3EDCCB9890}" destId="{3AA572ED-DBF3-4462-8C46-17C235D88EBB}" srcOrd="5" destOrd="0" presId="urn:microsoft.com/office/officeart/2018/2/layout/IconLabelDescriptionList"/>
    <dgm:cxn modelId="{CBF81461-48B0-43E5-B0D5-57A3342599C8}" type="presParOf" srcId="{77055205-F177-4B6B-8DE9-DB3EDCCB9890}" destId="{8AC332ED-ADE9-41D0-9B83-E841C1ECDEEB}" srcOrd="6" destOrd="0" presId="urn:microsoft.com/office/officeart/2018/2/layout/IconLabelDescriptionList"/>
    <dgm:cxn modelId="{BA70D28E-4A4C-4225-B6A8-61D7F6DA5797}" type="presParOf" srcId="{8AC332ED-ADE9-41D0-9B83-E841C1ECDEEB}" destId="{51D14C9C-0718-460F-A72F-8B4B2AF47B7E}" srcOrd="0" destOrd="0" presId="urn:microsoft.com/office/officeart/2018/2/layout/IconLabelDescriptionList"/>
    <dgm:cxn modelId="{724E41A6-D272-4707-8325-0E9ACFA9ABF1}" type="presParOf" srcId="{8AC332ED-ADE9-41D0-9B83-E841C1ECDEEB}" destId="{2F8233AA-C338-411C-8E3E-03B8779C8394}" srcOrd="1" destOrd="0" presId="urn:microsoft.com/office/officeart/2018/2/layout/IconLabelDescriptionList"/>
    <dgm:cxn modelId="{F57881CE-6241-497F-AB8A-0033584540A4}" type="presParOf" srcId="{8AC332ED-ADE9-41D0-9B83-E841C1ECDEEB}" destId="{CC6D9F64-0C62-4E10-8C20-8F00E7AD6D0C}" srcOrd="2" destOrd="0" presId="urn:microsoft.com/office/officeart/2018/2/layout/IconLabelDescriptionList"/>
    <dgm:cxn modelId="{30EBE592-6306-4C17-BB8B-FBB393D62E69}" type="presParOf" srcId="{8AC332ED-ADE9-41D0-9B83-E841C1ECDEEB}" destId="{69BA52E5-9E1E-4585-8661-5879E2DEC0A2}" srcOrd="3" destOrd="0" presId="urn:microsoft.com/office/officeart/2018/2/layout/IconLabelDescriptionList"/>
    <dgm:cxn modelId="{D2D7FC7F-696E-43B2-9571-FE44B943D606}" type="presParOf" srcId="{8AC332ED-ADE9-41D0-9B83-E841C1ECDEEB}" destId="{8413EF57-6B88-4415-A0BF-5469DA899086}" srcOrd="4" destOrd="0" presId="urn:microsoft.com/office/officeart/2018/2/layout/IconLabelDescriptionList"/>
    <dgm:cxn modelId="{D82CF3C0-57CB-46EB-9391-672DE6A58C87}" type="presParOf" srcId="{77055205-F177-4B6B-8DE9-DB3EDCCB9890}" destId="{85FAC5C3-29AD-450A-960C-79BEF0387B97}" srcOrd="7" destOrd="0" presId="urn:microsoft.com/office/officeart/2018/2/layout/IconLabelDescriptionList"/>
    <dgm:cxn modelId="{6E78A2A2-7FDE-4A78-B658-E7D08D499F08}" type="presParOf" srcId="{77055205-F177-4B6B-8DE9-DB3EDCCB9890}" destId="{D8BB0C4A-23E8-4454-8260-0359921FD763}" srcOrd="8" destOrd="0" presId="urn:microsoft.com/office/officeart/2018/2/layout/IconLabelDescriptionList"/>
    <dgm:cxn modelId="{732B3EC4-7B00-498E-B483-92A44648AB0B}" type="presParOf" srcId="{D8BB0C4A-23E8-4454-8260-0359921FD763}" destId="{6DC19C06-0BEB-4BFD-B3E5-10400695F002}" srcOrd="0" destOrd="0" presId="urn:microsoft.com/office/officeart/2018/2/layout/IconLabelDescriptionList"/>
    <dgm:cxn modelId="{72A4B6EC-B98C-4AAC-A44F-30F762D705D8}" type="presParOf" srcId="{D8BB0C4A-23E8-4454-8260-0359921FD763}" destId="{D6126205-7A00-4E0A-8BEF-6C9FAEC8BACD}" srcOrd="1" destOrd="0" presId="urn:microsoft.com/office/officeart/2018/2/layout/IconLabelDescriptionList"/>
    <dgm:cxn modelId="{1F703E37-32D3-4AE3-B822-DE25CA34C657}" type="presParOf" srcId="{D8BB0C4A-23E8-4454-8260-0359921FD763}" destId="{A779F4ED-849A-4419-97F6-0C52C5F587D8}" srcOrd="2" destOrd="0" presId="urn:microsoft.com/office/officeart/2018/2/layout/IconLabelDescriptionList"/>
    <dgm:cxn modelId="{DB322580-3EA6-4F81-8157-AE9A42249A43}" type="presParOf" srcId="{D8BB0C4A-23E8-4454-8260-0359921FD763}" destId="{BC91B72C-AAAD-492D-9B1F-2C2F7290169E}" srcOrd="3" destOrd="0" presId="urn:microsoft.com/office/officeart/2018/2/layout/IconLabelDescriptionList"/>
    <dgm:cxn modelId="{76D0C92E-5593-4B93-8C3C-380C1BCAC7B7}" type="presParOf" srcId="{D8BB0C4A-23E8-4454-8260-0359921FD763}" destId="{8B2C19D4-E40F-4A0B-B91E-5EE55B32382C}" srcOrd="4" destOrd="0" presId="urn:microsoft.com/office/officeart/2018/2/layout/IconLabelDescriptionList"/>
    <dgm:cxn modelId="{BFD08021-88B3-4671-8049-980D81A018DE}" type="presParOf" srcId="{77055205-F177-4B6B-8DE9-DB3EDCCB9890}" destId="{F49596BB-AC3C-4A1F-BDC6-253881285EFA}" srcOrd="9" destOrd="0" presId="urn:microsoft.com/office/officeart/2018/2/layout/IconLabelDescriptionList"/>
    <dgm:cxn modelId="{9D7EBC84-179A-4CD9-8BCF-69B4D608C428}" type="presParOf" srcId="{77055205-F177-4B6B-8DE9-DB3EDCCB9890}" destId="{F025D477-B8D0-4326-84FF-2FABF47E41C1}" srcOrd="10" destOrd="0" presId="urn:microsoft.com/office/officeart/2018/2/layout/IconLabelDescriptionList"/>
    <dgm:cxn modelId="{C2502F07-BF35-40CD-9287-5A6779378D5D}" type="presParOf" srcId="{F025D477-B8D0-4326-84FF-2FABF47E41C1}" destId="{8B11AC61-CAD9-4686-83AC-061EE3582845}" srcOrd="0" destOrd="0" presId="urn:microsoft.com/office/officeart/2018/2/layout/IconLabelDescriptionList"/>
    <dgm:cxn modelId="{CDF43A6E-267D-4ADD-936C-25B13C4446CC}" type="presParOf" srcId="{F025D477-B8D0-4326-84FF-2FABF47E41C1}" destId="{F62BD38F-E0D4-4E4D-A327-83C0BC6455EC}" srcOrd="1" destOrd="0" presId="urn:microsoft.com/office/officeart/2018/2/layout/IconLabelDescriptionList"/>
    <dgm:cxn modelId="{C4228E5B-C2AA-47FA-8028-E88DFFDDBDDB}" type="presParOf" srcId="{F025D477-B8D0-4326-84FF-2FABF47E41C1}" destId="{55796C9A-99D0-442B-8AE2-D6EFC2F20795}" srcOrd="2" destOrd="0" presId="urn:microsoft.com/office/officeart/2018/2/layout/IconLabelDescriptionList"/>
    <dgm:cxn modelId="{53564F81-0349-4DC1-BF03-AF46176FF012}" type="presParOf" srcId="{F025D477-B8D0-4326-84FF-2FABF47E41C1}" destId="{ECCEB962-12BC-4238-9CD2-0C55CEE0A5E2}" srcOrd="3" destOrd="0" presId="urn:microsoft.com/office/officeart/2018/2/layout/IconLabelDescriptionList"/>
    <dgm:cxn modelId="{6477F029-CEC9-49C1-B285-6EC848F590E9}" type="presParOf" srcId="{F025D477-B8D0-4326-84FF-2FABF47E41C1}" destId="{1185BFC0-96A7-46C5-9490-A04A2549EEF7}" srcOrd="4" destOrd="0" presId="urn:microsoft.com/office/officeart/2018/2/layout/IconLabelDescriptionList"/>
    <dgm:cxn modelId="{DD64AD1F-875D-4A16-97E6-553ACFF48C4C}" type="presParOf" srcId="{77055205-F177-4B6B-8DE9-DB3EDCCB9890}" destId="{05C564EE-1950-4D04-96FF-9428BDAF3C42}" srcOrd="11" destOrd="0" presId="urn:microsoft.com/office/officeart/2018/2/layout/IconLabelDescriptionList"/>
    <dgm:cxn modelId="{44ED69FE-4525-41EA-BAC2-5ACAF1221D38}" type="presParOf" srcId="{77055205-F177-4B6B-8DE9-DB3EDCCB9890}" destId="{B309E230-1457-400F-B59C-E7B2C36240DC}" srcOrd="12" destOrd="0" presId="urn:microsoft.com/office/officeart/2018/2/layout/IconLabelDescriptionList"/>
    <dgm:cxn modelId="{00DE044D-DEE8-42ED-BA53-DB66B8EDC880}" type="presParOf" srcId="{B309E230-1457-400F-B59C-E7B2C36240DC}" destId="{E79DF8F0-EA81-4E26-9564-7AFD0362DA60}" srcOrd="0" destOrd="0" presId="urn:microsoft.com/office/officeart/2018/2/layout/IconLabelDescriptionList"/>
    <dgm:cxn modelId="{50559977-B2BF-4603-8753-84ED44728B98}" type="presParOf" srcId="{B309E230-1457-400F-B59C-E7B2C36240DC}" destId="{5D7F7004-1D3D-49E1-9B9C-925CEBA867F4}" srcOrd="1" destOrd="0" presId="urn:microsoft.com/office/officeart/2018/2/layout/IconLabelDescriptionList"/>
    <dgm:cxn modelId="{71CB4132-7323-49C6-BC03-B327545616D1}" type="presParOf" srcId="{B309E230-1457-400F-B59C-E7B2C36240DC}" destId="{8D2E1E27-405C-4EB2-BB99-772DA50473EF}" srcOrd="2" destOrd="0" presId="urn:microsoft.com/office/officeart/2018/2/layout/IconLabelDescriptionList"/>
    <dgm:cxn modelId="{E971F6C3-51A6-414C-9306-E715CD2C1DED}" type="presParOf" srcId="{B309E230-1457-400F-B59C-E7B2C36240DC}" destId="{E344A733-3F87-4B66-A88F-97D6F8B3CACC}" srcOrd="3" destOrd="0" presId="urn:microsoft.com/office/officeart/2018/2/layout/IconLabelDescriptionList"/>
    <dgm:cxn modelId="{08ABA551-0CCF-4D3A-9035-70D1659812E8}" type="presParOf" srcId="{B309E230-1457-400F-B59C-E7B2C36240DC}" destId="{B54EBEA5-5D3C-4D0D-9F3A-4FDBE7E3FAEF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B3DF0D3-1DB3-4AF7-84A8-946D4F49CA08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A8BD97D-9081-4C2C-BB91-A6A5FD997F37}">
      <dgm:prSet/>
      <dgm:spPr/>
      <dgm:t>
        <a:bodyPr/>
        <a:lstStyle/>
        <a:p>
          <a:pPr rtl="0"/>
          <a:r>
            <a:rPr lang="en-US">
              <a:latin typeface="Tw Cen MT" panose="020B0602020104020603"/>
            </a:rPr>
            <a:t>Add ActiveX Data Objects 2.5 Library or above</a:t>
          </a:r>
          <a:endParaRPr lang="en-US"/>
        </a:p>
      </dgm:t>
    </dgm:pt>
    <dgm:pt modelId="{DFD97A76-5BF0-4F1D-B8E2-B144E1982F19}" type="parTrans" cxnId="{CD2D495C-9A71-4151-9337-256B20914C58}">
      <dgm:prSet/>
      <dgm:spPr/>
      <dgm:t>
        <a:bodyPr/>
        <a:lstStyle/>
        <a:p>
          <a:endParaRPr lang="en-US"/>
        </a:p>
      </dgm:t>
    </dgm:pt>
    <dgm:pt modelId="{9B1F7F71-2619-42BA-82CA-11B06FC34E41}" type="sibTrans" cxnId="{CD2D495C-9A71-4151-9337-256B20914C58}">
      <dgm:prSet/>
      <dgm:spPr/>
      <dgm:t>
        <a:bodyPr/>
        <a:lstStyle/>
        <a:p>
          <a:endParaRPr lang="en-US"/>
        </a:p>
      </dgm:t>
    </dgm:pt>
    <dgm:pt modelId="{7B03CDEE-8B11-4DB9-B5E7-A6DAF50709AE}">
      <dgm:prSet/>
      <dgm:spPr/>
      <dgm:t>
        <a:bodyPr/>
        <a:lstStyle/>
        <a:p>
          <a:r>
            <a:rPr lang="en-US"/>
            <a:t>OpenConn()</a:t>
          </a:r>
        </a:p>
      </dgm:t>
    </dgm:pt>
    <dgm:pt modelId="{3BE43C18-EA5C-43A6-BEBF-60656AF8F01D}" type="parTrans" cxnId="{27406572-0FD9-40F6-9504-44C6416253E2}">
      <dgm:prSet/>
      <dgm:spPr/>
      <dgm:t>
        <a:bodyPr/>
        <a:lstStyle/>
        <a:p>
          <a:endParaRPr lang="en-US"/>
        </a:p>
      </dgm:t>
    </dgm:pt>
    <dgm:pt modelId="{CCB53A6A-BF98-44AA-BEF0-93F8B3E7667A}" type="sibTrans" cxnId="{27406572-0FD9-40F6-9504-44C6416253E2}">
      <dgm:prSet/>
      <dgm:spPr/>
      <dgm:t>
        <a:bodyPr/>
        <a:lstStyle/>
        <a:p>
          <a:endParaRPr lang="en-US"/>
        </a:p>
      </dgm:t>
    </dgm:pt>
    <dgm:pt modelId="{B48C0AA4-542F-46D2-9243-F5A779AB0667}">
      <dgm:prSet/>
      <dgm:spPr/>
      <dgm:t>
        <a:bodyPr/>
        <a:lstStyle/>
        <a:p>
          <a:r>
            <a:rPr lang="en-US"/>
            <a:t>CloseConn()</a:t>
          </a:r>
        </a:p>
      </dgm:t>
    </dgm:pt>
    <dgm:pt modelId="{28DE424D-4C6C-486D-B74B-83A9E109D696}" type="parTrans" cxnId="{C76896CC-2568-46F9-BF5C-3DB58E5A07E5}">
      <dgm:prSet/>
      <dgm:spPr/>
      <dgm:t>
        <a:bodyPr/>
        <a:lstStyle/>
        <a:p>
          <a:endParaRPr lang="en-US"/>
        </a:p>
      </dgm:t>
    </dgm:pt>
    <dgm:pt modelId="{69222D51-73D5-4C1A-8E08-1B88358340B6}" type="sibTrans" cxnId="{C76896CC-2568-46F9-BF5C-3DB58E5A07E5}">
      <dgm:prSet/>
      <dgm:spPr/>
      <dgm:t>
        <a:bodyPr/>
        <a:lstStyle/>
        <a:p>
          <a:endParaRPr lang="en-US"/>
        </a:p>
      </dgm:t>
    </dgm:pt>
    <dgm:pt modelId="{0E8510FF-510E-4606-82D9-E8AD9AC59A8F}">
      <dgm:prSet/>
      <dgm:spPr/>
      <dgm:t>
        <a:bodyPr/>
        <a:lstStyle/>
        <a:p>
          <a:r>
            <a:rPr lang="en-US"/>
            <a:t>GetRecSet(Qry As String) as Variant</a:t>
          </a:r>
        </a:p>
      </dgm:t>
    </dgm:pt>
    <dgm:pt modelId="{9218573B-7747-4947-981D-E4EC0E97306F}" type="parTrans" cxnId="{ED82D47B-AEDD-4B3D-8B91-1130B13F8D85}">
      <dgm:prSet/>
      <dgm:spPr/>
      <dgm:t>
        <a:bodyPr/>
        <a:lstStyle/>
        <a:p>
          <a:endParaRPr lang="en-US"/>
        </a:p>
      </dgm:t>
    </dgm:pt>
    <dgm:pt modelId="{39A8D4D3-C75C-4965-BD64-E7AB3F2D963D}" type="sibTrans" cxnId="{ED82D47B-AEDD-4B3D-8B91-1130B13F8D85}">
      <dgm:prSet/>
      <dgm:spPr/>
      <dgm:t>
        <a:bodyPr/>
        <a:lstStyle/>
        <a:p>
          <a:endParaRPr lang="en-US"/>
        </a:p>
      </dgm:t>
    </dgm:pt>
    <dgm:pt modelId="{2F30CE0A-5901-4946-A324-4CA878E5F85B}">
      <dgm:prSet/>
      <dgm:spPr/>
      <dgm:t>
        <a:bodyPr/>
        <a:lstStyle/>
        <a:p>
          <a:r>
            <a:rPr lang="en-US"/>
            <a:t>GetStr(Qry as String) as String</a:t>
          </a:r>
        </a:p>
      </dgm:t>
    </dgm:pt>
    <dgm:pt modelId="{7960C9EF-3A17-4A1E-898D-C040AC67517B}" type="parTrans" cxnId="{BE92E723-48DD-4CCA-B955-EC68C919A819}">
      <dgm:prSet/>
      <dgm:spPr/>
      <dgm:t>
        <a:bodyPr/>
        <a:lstStyle/>
        <a:p>
          <a:endParaRPr lang="en-US"/>
        </a:p>
      </dgm:t>
    </dgm:pt>
    <dgm:pt modelId="{76C5AAAE-3E1B-4088-9967-5CE1760C80EF}" type="sibTrans" cxnId="{BE92E723-48DD-4CCA-B955-EC68C919A819}">
      <dgm:prSet/>
      <dgm:spPr/>
      <dgm:t>
        <a:bodyPr/>
        <a:lstStyle/>
        <a:p>
          <a:endParaRPr lang="en-US"/>
        </a:p>
      </dgm:t>
    </dgm:pt>
    <dgm:pt modelId="{BD0EB7DC-52AA-40B9-8495-4066267BEDEE}">
      <dgm:prSet/>
      <dgm:spPr/>
      <dgm:t>
        <a:bodyPr/>
        <a:lstStyle/>
        <a:p>
          <a:r>
            <a:rPr lang="en-US"/>
            <a:t>ProcQry(Qry as String)</a:t>
          </a:r>
        </a:p>
      </dgm:t>
    </dgm:pt>
    <dgm:pt modelId="{F774751B-EA87-45E7-A3AB-FC33DD5AC74E}" type="parTrans" cxnId="{355EAA71-25B6-4A15-BEB9-A46FAE2A0EBE}">
      <dgm:prSet/>
      <dgm:spPr/>
      <dgm:t>
        <a:bodyPr/>
        <a:lstStyle/>
        <a:p>
          <a:endParaRPr lang="en-US"/>
        </a:p>
      </dgm:t>
    </dgm:pt>
    <dgm:pt modelId="{E1FBA7AA-C5A6-410D-9F7F-672590B95D77}" type="sibTrans" cxnId="{355EAA71-25B6-4A15-BEB9-A46FAE2A0EBE}">
      <dgm:prSet/>
      <dgm:spPr/>
      <dgm:t>
        <a:bodyPr/>
        <a:lstStyle/>
        <a:p>
          <a:endParaRPr lang="en-US"/>
        </a:p>
      </dgm:t>
    </dgm:pt>
    <dgm:pt modelId="{C7D952E3-2F89-4ABD-A85A-7E24BBE00B8F}">
      <dgm:prSet phldr="0"/>
      <dgm:spPr/>
      <dgm:t>
        <a:bodyPr/>
        <a:lstStyle/>
        <a:p>
          <a:r>
            <a:rPr lang="en-US">
              <a:latin typeface="Tw Cen MT" panose="020B0602020104020603"/>
            </a:rPr>
            <a:t>Global</a:t>
          </a:r>
          <a:r>
            <a:rPr lang="en-US"/>
            <a:t> Variables</a:t>
          </a:r>
        </a:p>
      </dgm:t>
    </dgm:pt>
    <dgm:pt modelId="{E3433994-3860-4271-BF8D-C66D9ACF5B10}" type="parTrans" cxnId="{30846D17-8EDC-4B35-9451-9F4E52419822}">
      <dgm:prSet/>
      <dgm:spPr/>
      <dgm:t>
        <a:bodyPr/>
        <a:lstStyle/>
        <a:p>
          <a:endParaRPr lang="en-US"/>
        </a:p>
      </dgm:t>
    </dgm:pt>
    <dgm:pt modelId="{673DC761-91AA-4711-8005-7CC4BCCC9D28}" type="sibTrans" cxnId="{30846D17-8EDC-4B35-9451-9F4E52419822}">
      <dgm:prSet/>
      <dgm:spPr/>
      <dgm:t>
        <a:bodyPr/>
        <a:lstStyle/>
        <a:p>
          <a:endParaRPr lang="en-US"/>
        </a:p>
      </dgm:t>
    </dgm:pt>
    <dgm:pt modelId="{F44CC79D-6B9A-407F-A8B5-E70344D4D3B8}">
      <dgm:prSet/>
      <dgm:spPr/>
      <dgm:t>
        <a:bodyPr/>
        <a:lstStyle/>
        <a:p>
          <a:pPr rtl="0"/>
          <a:r>
            <a:rPr lang="en-US">
              <a:latin typeface="Tw Cen MT" panose="020B0602020104020603"/>
            </a:rPr>
            <a:t>Create </a:t>
          </a:r>
          <a:r>
            <a:rPr lang="en-US" err="1">
              <a:latin typeface="Tw Cen MT" panose="020B0602020104020603"/>
            </a:rPr>
            <a:t>SQLProc</a:t>
          </a:r>
          <a:r>
            <a:rPr lang="en-US">
              <a:latin typeface="Tw Cen MT" panose="020B0602020104020603"/>
            </a:rPr>
            <a:t> Module</a:t>
          </a:r>
          <a:endParaRPr lang="en-US"/>
        </a:p>
      </dgm:t>
    </dgm:pt>
    <dgm:pt modelId="{6E809739-6E28-4D56-8FE2-21CFCD63BCAA}" type="parTrans" cxnId="{01BE68EC-0A4D-4957-8C35-5D0589907C3B}">
      <dgm:prSet/>
      <dgm:spPr/>
      <dgm:t>
        <a:bodyPr/>
        <a:lstStyle/>
        <a:p>
          <a:endParaRPr lang="en-US"/>
        </a:p>
      </dgm:t>
    </dgm:pt>
    <dgm:pt modelId="{00642468-7A66-4A60-8A34-DB0743E4DEBE}" type="sibTrans" cxnId="{01BE68EC-0A4D-4957-8C35-5D0589907C3B}">
      <dgm:prSet/>
      <dgm:spPr/>
      <dgm:t>
        <a:bodyPr/>
        <a:lstStyle/>
        <a:p>
          <a:endParaRPr lang="en-US"/>
        </a:p>
      </dgm:t>
    </dgm:pt>
    <dgm:pt modelId="{D03D40DA-7E3F-42C2-88AE-78AFC6AA1240}" type="pres">
      <dgm:prSet presAssocID="{4B3DF0D3-1DB3-4AF7-84A8-946D4F49CA08}" presName="linear" presStyleCnt="0">
        <dgm:presLayoutVars>
          <dgm:dir/>
          <dgm:animLvl val="lvl"/>
          <dgm:resizeHandles val="exact"/>
        </dgm:presLayoutVars>
      </dgm:prSet>
      <dgm:spPr/>
    </dgm:pt>
    <dgm:pt modelId="{070C3D02-BADD-46BA-97B3-5C1E495270E9}" type="pres">
      <dgm:prSet presAssocID="{CA8BD97D-9081-4C2C-BB91-A6A5FD997F37}" presName="parentLin" presStyleCnt="0"/>
      <dgm:spPr/>
    </dgm:pt>
    <dgm:pt modelId="{BA5315E0-9069-4DC0-AA73-DFF1DC8552B2}" type="pres">
      <dgm:prSet presAssocID="{CA8BD97D-9081-4C2C-BB91-A6A5FD997F37}" presName="parentLeftMargin" presStyleLbl="node1" presStyleIdx="0" presStyleCnt="8"/>
      <dgm:spPr/>
    </dgm:pt>
    <dgm:pt modelId="{33A7A6F9-8E29-489D-9CEB-44FFE1B2AF53}" type="pres">
      <dgm:prSet presAssocID="{CA8BD97D-9081-4C2C-BB91-A6A5FD997F37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5F8B58F6-749D-49FE-9FC6-43FEEA4BAC8E}" type="pres">
      <dgm:prSet presAssocID="{CA8BD97D-9081-4C2C-BB91-A6A5FD997F37}" presName="negativeSpace" presStyleCnt="0"/>
      <dgm:spPr/>
    </dgm:pt>
    <dgm:pt modelId="{036216D9-360B-4700-BBB2-D77C38CB2F98}" type="pres">
      <dgm:prSet presAssocID="{CA8BD97D-9081-4C2C-BB91-A6A5FD997F37}" presName="childText" presStyleLbl="conFgAcc1" presStyleIdx="0" presStyleCnt="8">
        <dgm:presLayoutVars>
          <dgm:bulletEnabled val="1"/>
        </dgm:presLayoutVars>
      </dgm:prSet>
      <dgm:spPr/>
    </dgm:pt>
    <dgm:pt modelId="{4BD241B3-6576-4C18-97DE-08DB05BA83DB}" type="pres">
      <dgm:prSet presAssocID="{9B1F7F71-2619-42BA-82CA-11B06FC34E41}" presName="spaceBetweenRectangles" presStyleCnt="0"/>
      <dgm:spPr/>
    </dgm:pt>
    <dgm:pt modelId="{F96AC537-0143-4A31-8FBD-89731C86F569}" type="pres">
      <dgm:prSet presAssocID="{F44CC79D-6B9A-407F-A8B5-E70344D4D3B8}" presName="parentLin" presStyleCnt="0"/>
      <dgm:spPr/>
    </dgm:pt>
    <dgm:pt modelId="{9ED384CA-F627-4B5D-8A4B-A349CB4B8E41}" type="pres">
      <dgm:prSet presAssocID="{F44CC79D-6B9A-407F-A8B5-E70344D4D3B8}" presName="parentLeftMargin" presStyleLbl="node1" presStyleIdx="0" presStyleCnt="8"/>
      <dgm:spPr/>
    </dgm:pt>
    <dgm:pt modelId="{094C7922-7990-4533-BC18-5CF610A60EF0}" type="pres">
      <dgm:prSet presAssocID="{F44CC79D-6B9A-407F-A8B5-E70344D4D3B8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09BF239A-5DC7-49F3-9FCB-779A6F048AE2}" type="pres">
      <dgm:prSet presAssocID="{F44CC79D-6B9A-407F-A8B5-E70344D4D3B8}" presName="negativeSpace" presStyleCnt="0"/>
      <dgm:spPr/>
    </dgm:pt>
    <dgm:pt modelId="{DB746EE2-C133-45DE-AA90-D0B5E07FA8CB}" type="pres">
      <dgm:prSet presAssocID="{F44CC79D-6B9A-407F-A8B5-E70344D4D3B8}" presName="childText" presStyleLbl="conFgAcc1" presStyleIdx="1" presStyleCnt="8">
        <dgm:presLayoutVars>
          <dgm:bulletEnabled val="1"/>
        </dgm:presLayoutVars>
      </dgm:prSet>
      <dgm:spPr/>
    </dgm:pt>
    <dgm:pt modelId="{9051A0C0-8AD3-4973-82F3-6760289B5180}" type="pres">
      <dgm:prSet presAssocID="{00642468-7A66-4A60-8A34-DB0743E4DEBE}" presName="spaceBetweenRectangles" presStyleCnt="0"/>
      <dgm:spPr/>
    </dgm:pt>
    <dgm:pt modelId="{D900F0FA-C684-4A16-8D9D-0E9969D8F520}" type="pres">
      <dgm:prSet presAssocID="{C7D952E3-2F89-4ABD-A85A-7E24BBE00B8F}" presName="parentLin" presStyleCnt="0"/>
      <dgm:spPr/>
    </dgm:pt>
    <dgm:pt modelId="{B3232D7F-E772-4558-9044-AD81003A9F45}" type="pres">
      <dgm:prSet presAssocID="{C7D952E3-2F89-4ABD-A85A-7E24BBE00B8F}" presName="parentLeftMargin" presStyleLbl="node1" presStyleIdx="1" presStyleCnt="8"/>
      <dgm:spPr/>
    </dgm:pt>
    <dgm:pt modelId="{E78FFEEF-6D17-4F9F-8AAD-84B9C6270917}" type="pres">
      <dgm:prSet presAssocID="{C7D952E3-2F89-4ABD-A85A-7E24BBE00B8F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F60DC517-E06F-437B-AAD4-57818F7F4FB2}" type="pres">
      <dgm:prSet presAssocID="{C7D952E3-2F89-4ABD-A85A-7E24BBE00B8F}" presName="negativeSpace" presStyleCnt="0"/>
      <dgm:spPr/>
    </dgm:pt>
    <dgm:pt modelId="{8888C3E1-467F-49ED-92D4-CF33E5B643F8}" type="pres">
      <dgm:prSet presAssocID="{C7D952E3-2F89-4ABD-A85A-7E24BBE00B8F}" presName="childText" presStyleLbl="conFgAcc1" presStyleIdx="2" presStyleCnt="8">
        <dgm:presLayoutVars>
          <dgm:bulletEnabled val="1"/>
        </dgm:presLayoutVars>
      </dgm:prSet>
      <dgm:spPr/>
    </dgm:pt>
    <dgm:pt modelId="{2FD4828E-C578-4F1E-A667-1AFC3A33AADF}" type="pres">
      <dgm:prSet presAssocID="{673DC761-91AA-4711-8005-7CC4BCCC9D28}" presName="spaceBetweenRectangles" presStyleCnt="0"/>
      <dgm:spPr/>
    </dgm:pt>
    <dgm:pt modelId="{53D44133-38A6-49E5-9B09-6A944C80C22F}" type="pres">
      <dgm:prSet presAssocID="{7B03CDEE-8B11-4DB9-B5E7-A6DAF50709AE}" presName="parentLin" presStyleCnt="0"/>
      <dgm:spPr/>
    </dgm:pt>
    <dgm:pt modelId="{FFBEAF42-1170-4336-A727-BEF15EE2275C}" type="pres">
      <dgm:prSet presAssocID="{7B03CDEE-8B11-4DB9-B5E7-A6DAF50709AE}" presName="parentLeftMargin" presStyleLbl="node1" presStyleIdx="2" presStyleCnt="8"/>
      <dgm:spPr/>
    </dgm:pt>
    <dgm:pt modelId="{7F99361A-7EEC-4F09-937F-50CC516F43F8}" type="pres">
      <dgm:prSet presAssocID="{7B03CDEE-8B11-4DB9-B5E7-A6DAF50709AE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CA3E0722-F0DE-442E-93B1-11ABB11C1CB6}" type="pres">
      <dgm:prSet presAssocID="{7B03CDEE-8B11-4DB9-B5E7-A6DAF50709AE}" presName="negativeSpace" presStyleCnt="0"/>
      <dgm:spPr/>
    </dgm:pt>
    <dgm:pt modelId="{458976B0-B062-4AF5-ACBA-C499CBA8496A}" type="pres">
      <dgm:prSet presAssocID="{7B03CDEE-8B11-4DB9-B5E7-A6DAF50709AE}" presName="childText" presStyleLbl="conFgAcc1" presStyleIdx="3" presStyleCnt="8">
        <dgm:presLayoutVars>
          <dgm:bulletEnabled val="1"/>
        </dgm:presLayoutVars>
      </dgm:prSet>
      <dgm:spPr/>
    </dgm:pt>
    <dgm:pt modelId="{780DC99F-7349-48FE-A03D-0376CE83D78B}" type="pres">
      <dgm:prSet presAssocID="{CCB53A6A-BF98-44AA-BEF0-93F8B3E7667A}" presName="spaceBetweenRectangles" presStyleCnt="0"/>
      <dgm:spPr/>
    </dgm:pt>
    <dgm:pt modelId="{68A8A5ED-0E6C-4CF2-9EB3-3B9451B3DC68}" type="pres">
      <dgm:prSet presAssocID="{B48C0AA4-542F-46D2-9243-F5A779AB0667}" presName="parentLin" presStyleCnt="0"/>
      <dgm:spPr/>
    </dgm:pt>
    <dgm:pt modelId="{FA881A10-30BF-4290-9236-C4EE4B667D5C}" type="pres">
      <dgm:prSet presAssocID="{B48C0AA4-542F-46D2-9243-F5A779AB0667}" presName="parentLeftMargin" presStyleLbl="node1" presStyleIdx="3" presStyleCnt="8"/>
      <dgm:spPr/>
    </dgm:pt>
    <dgm:pt modelId="{24901A29-AFE6-4D65-8BB9-C65930E80A42}" type="pres">
      <dgm:prSet presAssocID="{B48C0AA4-542F-46D2-9243-F5A779AB0667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B0910516-AE05-4039-8CEE-8ECB1A9CDE59}" type="pres">
      <dgm:prSet presAssocID="{B48C0AA4-542F-46D2-9243-F5A779AB0667}" presName="negativeSpace" presStyleCnt="0"/>
      <dgm:spPr/>
    </dgm:pt>
    <dgm:pt modelId="{EB3D94F6-7AB5-4485-A3D0-C33751D8B931}" type="pres">
      <dgm:prSet presAssocID="{B48C0AA4-542F-46D2-9243-F5A779AB0667}" presName="childText" presStyleLbl="conFgAcc1" presStyleIdx="4" presStyleCnt="8">
        <dgm:presLayoutVars>
          <dgm:bulletEnabled val="1"/>
        </dgm:presLayoutVars>
      </dgm:prSet>
      <dgm:spPr/>
    </dgm:pt>
    <dgm:pt modelId="{C90526A2-57D2-491B-BCDE-E8312CE9C5BB}" type="pres">
      <dgm:prSet presAssocID="{69222D51-73D5-4C1A-8E08-1B88358340B6}" presName="spaceBetweenRectangles" presStyleCnt="0"/>
      <dgm:spPr/>
    </dgm:pt>
    <dgm:pt modelId="{057C0DE3-9CF2-4FC1-8559-9198BB23AC61}" type="pres">
      <dgm:prSet presAssocID="{0E8510FF-510E-4606-82D9-E8AD9AC59A8F}" presName="parentLin" presStyleCnt="0"/>
      <dgm:spPr/>
    </dgm:pt>
    <dgm:pt modelId="{12C33BF2-FE0F-48A5-A70E-9670BE100EE4}" type="pres">
      <dgm:prSet presAssocID="{0E8510FF-510E-4606-82D9-E8AD9AC59A8F}" presName="parentLeftMargin" presStyleLbl="node1" presStyleIdx="4" presStyleCnt="8"/>
      <dgm:spPr/>
    </dgm:pt>
    <dgm:pt modelId="{0EE4FA76-6F9E-4DD8-9E42-B178E40CEDFA}" type="pres">
      <dgm:prSet presAssocID="{0E8510FF-510E-4606-82D9-E8AD9AC59A8F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02C6EC3E-F24B-4B81-B0CD-F46B55722A3C}" type="pres">
      <dgm:prSet presAssocID="{0E8510FF-510E-4606-82D9-E8AD9AC59A8F}" presName="negativeSpace" presStyleCnt="0"/>
      <dgm:spPr/>
    </dgm:pt>
    <dgm:pt modelId="{C7B5B861-E9F8-40D2-AE2D-993FA3EDF0A3}" type="pres">
      <dgm:prSet presAssocID="{0E8510FF-510E-4606-82D9-E8AD9AC59A8F}" presName="childText" presStyleLbl="conFgAcc1" presStyleIdx="5" presStyleCnt="8">
        <dgm:presLayoutVars>
          <dgm:bulletEnabled val="1"/>
        </dgm:presLayoutVars>
      </dgm:prSet>
      <dgm:spPr/>
    </dgm:pt>
    <dgm:pt modelId="{5DA330F1-6E4C-41F6-A6BE-36F77C623ED8}" type="pres">
      <dgm:prSet presAssocID="{39A8D4D3-C75C-4965-BD64-E7AB3F2D963D}" presName="spaceBetweenRectangles" presStyleCnt="0"/>
      <dgm:spPr/>
    </dgm:pt>
    <dgm:pt modelId="{2E7D0D12-2E0A-4FD4-9FBC-850D97DBDC98}" type="pres">
      <dgm:prSet presAssocID="{2F30CE0A-5901-4946-A324-4CA878E5F85B}" presName="parentLin" presStyleCnt="0"/>
      <dgm:spPr/>
    </dgm:pt>
    <dgm:pt modelId="{E9EDDEAA-8062-45C1-AC9E-571C60066150}" type="pres">
      <dgm:prSet presAssocID="{2F30CE0A-5901-4946-A324-4CA878E5F85B}" presName="parentLeftMargin" presStyleLbl="node1" presStyleIdx="5" presStyleCnt="8"/>
      <dgm:spPr/>
    </dgm:pt>
    <dgm:pt modelId="{813226DE-8433-4B50-A12E-64777AD6ED55}" type="pres">
      <dgm:prSet presAssocID="{2F30CE0A-5901-4946-A324-4CA878E5F85B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072EB8AA-2133-435E-AA51-8D38213F53A0}" type="pres">
      <dgm:prSet presAssocID="{2F30CE0A-5901-4946-A324-4CA878E5F85B}" presName="negativeSpace" presStyleCnt="0"/>
      <dgm:spPr/>
    </dgm:pt>
    <dgm:pt modelId="{1FF6D3F7-B699-465E-BFC8-B31AC4C0D0F1}" type="pres">
      <dgm:prSet presAssocID="{2F30CE0A-5901-4946-A324-4CA878E5F85B}" presName="childText" presStyleLbl="conFgAcc1" presStyleIdx="6" presStyleCnt="8">
        <dgm:presLayoutVars>
          <dgm:bulletEnabled val="1"/>
        </dgm:presLayoutVars>
      </dgm:prSet>
      <dgm:spPr/>
    </dgm:pt>
    <dgm:pt modelId="{D08B7CDF-0C90-4D0F-91D7-37D017B25637}" type="pres">
      <dgm:prSet presAssocID="{76C5AAAE-3E1B-4088-9967-5CE1760C80EF}" presName="spaceBetweenRectangles" presStyleCnt="0"/>
      <dgm:spPr/>
    </dgm:pt>
    <dgm:pt modelId="{5B3B761F-CC1A-40A0-95BF-D2249DD87CE9}" type="pres">
      <dgm:prSet presAssocID="{BD0EB7DC-52AA-40B9-8495-4066267BEDEE}" presName="parentLin" presStyleCnt="0"/>
      <dgm:spPr/>
    </dgm:pt>
    <dgm:pt modelId="{82800881-6509-4A8C-8E5D-4CFC3F2EC42F}" type="pres">
      <dgm:prSet presAssocID="{BD0EB7DC-52AA-40B9-8495-4066267BEDEE}" presName="parentLeftMargin" presStyleLbl="node1" presStyleIdx="6" presStyleCnt="8"/>
      <dgm:spPr/>
    </dgm:pt>
    <dgm:pt modelId="{8284FBBB-8C99-4758-85E0-0D67D21F7073}" type="pres">
      <dgm:prSet presAssocID="{BD0EB7DC-52AA-40B9-8495-4066267BEDEE}" presName="parentText" presStyleLbl="node1" presStyleIdx="7" presStyleCnt="8">
        <dgm:presLayoutVars>
          <dgm:chMax val="0"/>
          <dgm:bulletEnabled val="1"/>
        </dgm:presLayoutVars>
      </dgm:prSet>
      <dgm:spPr/>
    </dgm:pt>
    <dgm:pt modelId="{B1FB1D9B-B5FF-404E-BD32-CD89C4302186}" type="pres">
      <dgm:prSet presAssocID="{BD0EB7DC-52AA-40B9-8495-4066267BEDEE}" presName="negativeSpace" presStyleCnt="0"/>
      <dgm:spPr/>
    </dgm:pt>
    <dgm:pt modelId="{01CF5489-399F-4F1C-BE24-A3FBB1AFAA4E}" type="pres">
      <dgm:prSet presAssocID="{BD0EB7DC-52AA-40B9-8495-4066267BEDEE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30846D17-8EDC-4B35-9451-9F4E52419822}" srcId="{4B3DF0D3-1DB3-4AF7-84A8-946D4F49CA08}" destId="{C7D952E3-2F89-4ABD-A85A-7E24BBE00B8F}" srcOrd="2" destOrd="0" parTransId="{E3433994-3860-4271-BF8D-C66D9ACF5B10}" sibTransId="{673DC761-91AA-4711-8005-7CC4BCCC9D28}"/>
    <dgm:cxn modelId="{141F1A18-582B-4F2F-8423-224ED98E6644}" type="presOf" srcId="{7B03CDEE-8B11-4DB9-B5E7-A6DAF50709AE}" destId="{FFBEAF42-1170-4336-A727-BEF15EE2275C}" srcOrd="0" destOrd="0" presId="urn:microsoft.com/office/officeart/2005/8/layout/list1"/>
    <dgm:cxn modelId="{51133620-E007-461A-BE94-2A15E628B749}" type="presOf" srcId="{CA8BD97D-9081-4C2C-BB91-A6A5FD997F37}" destId="{33A7A6F9-8E29-489D-9CEB-44FFE1B2AF53}" srcOrd="1" destOrd="0" presId="urn:microsoft.com/office/officeart/2005/8/layout/list1"/>
    <dgm:cxn modelId="{BE92E723-48DD-4CCA-B955-EC68C919A819}" srcId="{4B3DF0D3-1DB3-4AF7-84A8-946D4F49CA08}" destId="{2F30CE0A-5901-4946-A324-4CA878E5F85B}" srcOrd="6" destOrd="0" parTransId="{7960C9EF-3A17-4A1E-898D-C040AC67517B}" sibTransId="{76C5AAAE-3E1B-4088-9967-5CE1760C80EF}"/>
    <dgm:cxn modelId="{95840D39-01D2-4A33-9B6F-01CF5C815232}" type="presOf" srcId="{7B03CDEE-8B11-4DB9-B5E7-A6DAF50709AE}" destId="{7F99361A-7EEC-4F09-937F-50CC516F43F8}" srcOrd="1" destOrd="0" presId="urn:microsoft.com/office/officeart/2005/8/layout/list1"/>
    <dgm:cxn modelId="{CD2D495C-9A71-4151-9337-256B20914C58}" srcId="{4B3DF0D3-1DB3-4AF7-84A8-946D4F49CA08}" destId="{CA8BD97D-9081-4C2C-BB91-A6A5FD997F37}" srcOrd="0" destOrd="0" parTransId="{DFD97A76-5BF0-4F1D-B8E2-B144E1982F19}" sibTransId="{9B1F7F71-2619-42BA-82CA-11B06FC34E41}"/>
    <dgm:cxn modelId="{F20DEB5C-EEFE-4BF4-A31B-D57584DE571C}" type="presOf" srcId="{2F30CE0A-5901-4946-A324-4CA878E5F85B}" destId="{813226DE-8433-4B50-A12E-64777AD6ED55}" srcOrd="1" destOrd="0" presId="urn:microsoft.com/office/officeart/2005/8/layout/list1"/>
    <dgm:cxn modelId="{6C579E62-27ED-4068-B8D0-879F6C6CD3CF}" type="presOf" srcId="{B48C0AA4-542F-46D2-9243-F5A779AB0667}" destId="{FA881A10-30BF-4290-9236-C4EE4B667D5C}" srcOrd="0" destOrd="0" presId="urn:microsoft.com/office/officeart/2005/8/layout/list1"/>
    <dgm:cxn modelId="{405FB442-E9FE-4A75-9D55-67C72DCAE324}" type="presOf" srcId="{4B3DF0D3-1DB3-4AF7-84A8-946D4F49CA08}" destId="{D03D40DA-7E3F-42C2-88AE-78AFC6AA1240}" srcOrd="0" destOrd="0" presId="urn:microsoft.com/office/officeart/2005/8/layout/list1"/>
    <dgm:cxn modelId="{355EAA71-25B6-4A15-BEB9-A46FAE2A0EBE}" srcId="{4B3DF0D3-1DB3-4AF7-84A8-946D4F49CA08}" destId="{BD0EB7DC-52AA-40B9-8495-4066267BEDEE}" srcOrd="7" destOrd="0" parTransId="{F774751B-EA87-45E7-A3AB-FC33DD5AC74E}" sibTransId="{E1FBA7AA-C5A6-410D-9F7F-672590B95D77}"/>
    <dgm:cxn modelId="{27406572-0FD9-40F6-9504-44C6416253E2}" srcId="{4B3DF0D3-1DB3-4AF7-84A8-946D4F49CA08}" destId="{7B03CDEE-8B11-4DB9-B5E7-A6DAF50709AE}" srcOrd="3" destOrd="0" parTransId="{3BE43C18-EA5C-43A6-BEBF-60656AF8F01D}" sibTransId="{CCB53A6A-BF98-44AA-BEF0-93F8B3E7667A}"/>
    <dgm:cxn modelId="{02DD5053-D294-4A2E-BC37-934D90437E04}" type="presOf" srcId="{BD0EB7DC-52AA-40B9-8495-4066267BEDEE}" destId="{82800881-6509-4A8C-8E5D-4CFC3F2EC42F}" srcOrd="0" destOrd="0" presId="urn:microsoft.com/office/officeart/2005/8/layout/list1"/>
    <dgm:cxn modelId="{BDAD1F75-0D7E-4341-8A98-D3951F96A89C}" type="presOf" srcId="{CA8BD97D-9081-4C2C-BB91-A6A5FD997F37}" destId="{BA5315E0-9069-4DC0-AA73-DFF1DC8552B2}" srcOrd="0" destOrd="0" presId="urn:microsoft.com/office/officeart/2005/8/layout/list1"/>
    <dgm:cxn modelId="{0785577B-C5BC-4C55-B422-354D1A54E024}" type="presOf" srcId="{2F30CE0A-5901-4946-A324-4CA878E5F85B}" destId="{E9EDDEAA-8062-45C1-AC9E-571C60066150}" srcOrd="0" destOrd="0" presId="urn:microsoft.com/office/officeart/2005/8/layout/list1"/>
    <dgm:cxn modelId="{ED82D47B-AEDD-4B3D-8B91-1130B13F8D85}" srcId="{4B3DF0D3-1DB3-4AF7-84A8-946D4F49CA08}" destId="{0E8510FF-510E-4606-82D9-E8AD9AC59A8F}" srcOrd="5" destOrd="0" parTransId="{9218573B-7747-4947-981D-E4EC0E97306F}" sibTransId="{39A8D4D3-C75C-4965-BD64-E7AB3F2D963D}"/>
    <dgm:cxn modelId="{0CFA928A-59AF-4645-ACDD-80E9909D7801}" type="presOf" srcId="{F44CC79D-6B9A-407F-A8B5-E70344D4D3B8}" destId="{9ED384CA-F627-4B5D-8A4B-A349CB4B8E41}" srcOrd="0" destOrd="0" presId="urn:microsoft.com/office/officeart/2005/8/layout/list1"/>
    <dgm:cxn modelId="{7AC1C88F-12CB-484A-8017-D7B95ED458C7}" type="presOf" srcId="{B48C0AA4-542F-46D2-9243-F5A779AB0667}" destId="{24901A29-AFE6-4D65-8BB9-C65930E80A42}" srcOrd="1" destOrd="0" presId="urn:microsoft.com/office/officeart/2005/8/layout/list1"/>
    <dgm:cxn modelId="{881AF6B9-761A-4F6A-8C71-26338FBDB250}" type="presOf" srcId="{C7D952E3-2F89-4ABD-A85A-7E24BBE00B8F}" destId="{E78FFEEF-6D17-4F9F-8AAD-84B9C6270917}" srcOrd="1" destOrd="0" presId="urn:microsoft.com/office/officeart/2005/8/layout/list1"/>
    <dgm:cxn modelId="{A53E40BF-E694-49C1-82CE-6933C0536C75}" type="presOf" srcId="{F44CC79D-6B9A-407F-A8B5-E70344D4D3B8}" destId="{094C7922-7990-4533-BC18-5CF610A60EF0}" srcOrd="1" destOrd="0" presId="urn:microsoft.com/office/officeart/2005/8/layout/list1"/>
    <dgm:cxn modelId="{A14E70C4-76FA-4A48-A165-0E0724679204}" type="presOf" srcId="{C7D952E3-2F89-4ABD-A85A-7E24BBE00B8F}" destId="{B3232D7F-E772-4558-9044-AD81003A9F45}" srcOrd="0" destOrd="0" presId="urn:microsoft.com/office/officeart/2005/8/layout/list1"/>
    <dgm:cxn modelId="{C76896CC-2568-46F9-BF5C-3DB58E5A07E5}" srcId="{4B3DF0D3-1DB3-4AF7-84A8-946D4F49CA08}" destId="{B48C0AA4-542F-46D2-9243-F5A779AB0667}" srcOrd="4" destOrd="0" parTransId="{28DE424D-4C6C-486D-B74B-83A9E109D696}" sibTransId="{69222D51-73D5-4C1A-8E08-1B88358340B6}"/>
    <dgm:cxn modelId="{A0DAC2DF-4766-4B5C-82A0-44AEDFD3F89A}" type="presOf" srcId="{BD0EB7DC-52AA-40B9-8495-4066267BEDEE}" destId="{8284FBBB-8C99-4758-85E0-0D67D21F7073}" srcOrd="1" destOrd="0" presId="urn:microsoft.com/office/officeart/2005/8/layout/list1"/>
    <dgm:cxn modelId="{01BE68EC-0A4D-4957-8C35-5D0589907C3B}" srcId="{4B3DF0D3-1DB3-4AF7-84A8-946D4F49CA08}" destId="{F44CC79D-6B9A-407F-A8B5-E70344D4D3B8}" srcOrd="1" destOrd="0" parTransId="{6E809739-6E28-4D56-8FE2-21CFCD63BCAA}" sibTransId="{00642468-7A66-4A60-8A34-DB0743E4DEBE}"/>
    <dgm:cxn modelId="{63A4B6EF-A32E-490D-BBDC-5F86D610B9F0}" type="presOf" srcId="{0E8510FF-510E-4606-82D9-E8AD9AC59A8F}" destId="{12C33BF2-FE0F-48A5-A70E-9670BE100EE4}" srcOrd="0" destOrd="0" presId="urn:microsoft.com/office/officeart/2005/8/layout/list1"/>
    <dgm:cxn modelId="{5B08C2FC-9EE4-4D35-B8DF-75CE6B32A40A}" type="presOf" srcId="{0E8510FF-510E-4606-82D9-E8AD9AC59A8F}" destId="{0EE4FA76-6F9E-4DD8-9E42-B178E40CEDFA}" srcOrd="1" destOrd="0" presId="urn:microsoft.com/office/officeart/2005/8/layout/list1"/>
    <dgm:cxn modelId="{F1F30D7A-1AEC-4B73-BFAC-12F2FA572269}" type="presParOf" srcId="{D03D40DA-7E3F-42C2-88AE-78AFC6AA1240}" destId="{070C3D02-BADD-46BA-97B3-5C1E495270E9}" srcOrd="0" destOrd="0" presId="urn:microsoft.com/office/officeart/2005/8/layout/list1"/>
    <dgm:cxn modelId="{A28E502E-98F2-458E-BB84-169EE916B98E}" type="presParOf" srcId="{070C3D02-BADD-46BA-97B3-5C1E495270E9}" destId="{BA5315E0-9069-4DC0-AA73-DFF1DC8552B2}" srcOrd="0" destOrd="0" presId="urn:microsoft.com/office/officeart/2005/8/layout/list1"/>
    <dgm:cxn modelId="{E5B70868-6FA6-4A5C-86C9-D45B21F0291B}" type="presParOf" srcId="{070C3D02-BADD-46BA-97B3-5C1E495270E9}" destId="{33A7A6F9-8E29-489D-9CEB-44FFE1B2AF53}" srcOrd="1" destOrd="0" presId="urn:microsoft.com/office/officeart/2005/8/layout/list1"/>
    <dgm:cxn modelId="{972534AD-E7BA-480B-983C-9A0D7977940C}" type="presParOf" srcId="{D03D40DA-7E3F-42C2-88AE-78AFC6AA1240}" destId="{5F8B58F6-749D-49FE-9FC6-43FEEA4BAC8E}" srcOrd="1" destOrd="0" presId="urn:microsoft.com/office/officeart/2005/8/layout/list1"/>
    <dgm:cxn modelId="{9F78F174-DE1B-4062-8D68-54227DF349EC}" type="presParOf" srcId="{D03D40DA-7E3F-42C2-88AE-78AFC6AA1240}" destId="{036216D9-360B-4700-BBB2-D77C38CB2F98}" srcOrd="2" destOrd="0" presId="urn:microsoft.com/office/officeart/2005/8/layout/list1"/>
    <dgm:cxn modelId="{F5987C3A-DC7D-4110-97F0-974213E8A1B4}" type="presParOf" srcId="{D03D40DA-7E3F-42C2-88AE-78AFC6AA1240}" destId="{4BD241B3-6576-4C18-97DE-08DB05BA83DB}" srcOrd="3" destOrd="0" presId="urn:microsoft.com/office/officeart/2005/8/layout/list1"/>
    <dgm:cxn modelId="{8AC494F9-DCAF-40DF-9E41-D710B415336E}" type="presParOf" srcId="{D03D40DA-7E3F-42C2-88AE-78AFC6AA1240}" destId="{F96AC537-0143-4A31-8FBD-89731C86F569}" srcOrd="4" destOrd="0" presId="urn:microsoft.com/office/officeart/2005/8/layout/list1"/>
    <dgm:cxn modelId="{56A434A7-7217-4E38-8F91-FFB237BDFF05}" type="presParOf" srcId="{F96AC537-0143-4A31-8FBD-89731C86F569}" destId="{9ED384CA-F627-4B5D-8A4B-A349CB4B8E41}" srcOrd="0" destOrd="0" presId="urn:microsoft.com/office/officeart/2005/8/layout/list1"/>
    <dgm:cxn modelId="{CB8C0EA0-89E4-4C98-A235-948CD800A9EB}" type="presParOf" srcId="{F96AC537-0143-4A31-8FBD-89731C86F569}" destId="{094C7922-7990-4533-BC18-5CF610A60EF0}" srcOrd="1" destOrd="0" presId="urn:microsoft.com/office/officeart/2005/8/layout/list1"/>
    <dgm:cxn modelId="{4574AB97-6CBA-440F-B3A8-0E0EF1763340}" type="presParOf" srcId="{D03D40DA-7E3F-42C2-88AE-78AFC6AA1240}" destId="{09BF239A-5DC7-49F3-9FCB-779A6F048AE2}" srcOrd="5" destOrd="0" presId="urn:microsoft.com/office/officeart/2005/8/layout/list1"/>
    <dgm:cxn modelId="{AC9C4A11-ABD9-4C2C-94C8-D7D270DF60FB}" type="presParOf" srcId="{D03D40DA-7E3F-42C2-88AE-78AFC6AA1240}" destId="{DB746EE2-C133-45DE-AA90-D0B5E07FA8CB}" srcOrd="6" destOrd="0" presId="urn:microsoft.com/office/officeart/2005/8/layout/list1"/>
    <dgm:cxn modelId="{A65A96B5-290C-4A01-9CD1-D96302B1EFF4}" type="presParOf" srcId="{D03D40DA-7E3F-42C2-88AE-78AFC6AA1240}" destId="{9051A0C0-8AD3-4973-82F3-6760289B5180}" srcOrd="7" destOrd="0" presId="urn:microsoft.com/office/officeart/2005/8/layout/list1"/>
    <dgm:cxn modelId="{232CCBA7-8EAD-4E66-A57A-18B725484188}" type="presParOf" srcId="{D03D40DA-7E3F-42C2-88AE-78AFC6AA1240}" destId="{D900F0FA-C684-4A16-8D9D-0E9969D8F520}" srcOrd="8" destOrd="0" presId="urn:microsoft.com/office/officeart/2005/8/layout/list1"/>
    <dgm:cxn modelId="{E045F163-2E34-4798-A485-E36471C1228E}" type="presParOf" srcId="{D900F0FA-C684-4A16-8D9D-0E9969D8F520}" destId="{B3232D7F-E772-4558-9044-AD81003A9F45}" srcOrd="0" destOrd="0" presId="urn:microsoft.com/office/officeart/2005/8/layout/list1"/>
    <dgm:cxn modelId="{545572FD-DAA3-490D-B8E0-9FD804F872E6}" type="presParOf" srcId="{D900F0FA-C684-4A16-8D9D-0E9969D8F520}" destId="{E78FFEEF-6D17-4F9F-8AAD-84B9C6270917}" srcOrd="1" destOrd="0" presId="urn:microsoft.com/office/officeart/2005/8/layout/list1"/>
    <dgm:cxn modelId="{BD9FE289-D43D-4537-8F5C-EA89D554976A}" type="presParOf" srcId="{D03D40DA-7E3F-42C2-88AE-78AFC6AA1240}" destId="{F60DC517-E06F-437B-AAD4-57818F7F4FB2}" srcOrd="9" destOrd="0" presId="urn:microsoft.com/office/officeart/2005/8/layout/list1"/>
    <dgm:cxn modelId="{C88D77FA-0F59-4F0C-A2A4-2724349DA451}" type="presParOf" srcId="{D03D40DA-7E3F-42C2-88AE-78AFC6AA1240}" destId="{8888C3E1-467F-49ED-92D4-CF33E5B643F8}" srcOrd="10" destOrd="0" presId="urn:microsoft.com/office/officeart/2005/8/layout/list1"/>
    <dgm:cxn modelId="{80E37CCD-FB3C-478F-8A3A-283197205560}" type="presParOf" srcId="{D03D40DA-7E3F-42C2-88AE-78AFC6AA1240}" destId="{2FD4828E-C578-4F1E-A667-1AFC3A33AADF}" srcOrd="11" destOrd="0" presId="urn:microsoft.com/office/officeart/2005/8/layout/list1"/>
    <dgm:cxn modelId="{FC765389-11E7-4A19-9F67-4D2188C7AE61}" type="presParOf" srcId="{D03D40DA-7E3F-42C2-88AE-78AFC6AA1240}" destId="{53D44133-38A6-49E5-9B09-6A944C80C22F}" srcOrd="12" destOrd="0" presId="urn:microsoft.com/office/officeart/2005/8/layout/list1"/>
    <dgm:cxn modelId="{C29F91CC-49ED-4096-9AB7-A29739F7B9A4}" type="presParOf" srcId="{53D44133-38A6-49E5-9B09-6A944C80C22F}" destId="{FFBEAF42-1170-4336-A727-BEF15EE2275C}" srcOrd="0" destOrd="0" presId="urn:microsoft.com/office/officeart/2005/8/layout/list1"/>
    <dgm:cxn modelId="{01CC9C31-AE2F-4129-8645-F91858EF7330}" type="presParOf" srcId="{53D44133-38A6-49E5-9B09-6A944C80C22F}" destId="{7F99361A-7EEC-4F09-937F-50CC516F43F8}" srcOrd="1" destOrd="0" presId="urn:microsoft.com/office/officeart/2005/8/layout/list1"/>
    <dgm:cxn modelId="{5BB60B7F-1F86-4F51-8D67-B5A166DF9DD3}" type="presParOf" srcId="{D03D40DA-7E3F-42C2-88AE-78AFC6AA1240}" destId="{CA3E0722-F0DE-442E-93B1-11ABB11C1CB6}" srcOrd="13" destOrd="0" presId="urn:microsoft.com/office/officeart/2005/8/layout/list1"/>
    <dgm:cxn modelId="{C2996077-0BAB-4538-8688-FFB876F0535B}" type="presParOf" srcId="{D03D40DA-7E3F-42C2-88AE-78AFC6AA1240}" destId="{458976B0-B062-4AF5-ACBA-C499CBA8496A}" srcOrd="14" destOrd="0" presId="urn:microsoft.com/office/officeart/2005/8/layout/list1"/>
    <dgm:cxn modelId="{97D86701-CD76-4212-8209-A3202DA0709C}" type="presParOf" srcId="{D03D40DA-7E3F-42C2-88AE-78AFC6AA1240}" destId="{780DC99F-7349-48FE-A03D-0376CE83D78B}" srcOrd="15" destOrd="0" presId="urn:microsoft.com/office/officeart/2005/8/layout/list1"/>
    <dgm:cxn modelId="{B73C1DBE-0F8E-4ED4-8817-DE8687B38408}" type="presParOf" srcId="{D03D40DA-7E3F-42C2-88AE-78AFC6AA1240}" destId="{68A8A5ED-0E6C-4CF2-9EB3-3B9451B3DC68}" srcOrd="16" destOrd="0" presId="urn:microsoft.com/office/officeart/2005/8/layout/list1"/>
    <dgm:cxn modelId="{3FF7E500-62E2-4884-8678-D5D09854DB3D}" type="presParOf" srcId="{68A8A5ED-0E6C-4CF2-9EB3-3B9451B3DC68}" destId="{FA881A10-30BF-4290-9236-C4EE4B667D5C}" srcOrd="0" destOrd="0" presId="urn:microsoft.com/office/officeart/2005/8/layout/list1"/>
    <dgm:cxn modelId="{0DDA8964-345A-4512-A259-DB5B2B723956}" type="presParOf" srcId="{68A8A5ED-0E6C-4CF2-9EB3-3B9451B3DC68}" destId="{24901A29-AFE6-4D65-8BB9-C65930E80A42}" srcOrd="1" destOrd="0" presId="urn:microsoft.com/office/officeart/2005/8/layout/list1"/>
    <dgm:cxn modelId="{E9B3696B-3DDB-4750-B548-0269BA900804}" type="presParOf" srcId="{D03D40DA-7E3F-42C2-88AE-78AFC6AA1240}" destId="{B0910516-AE05-4039-8CEE-8ECB1A9CDE59}" srcOrd="17" destOrd="0" presId="urn:microsoft.com/office/officeart/2005/8/layout/list1"/>
    <dgm:cxn modelId="{01C26E96-948B-461C-9FDC-15A3D7877BAE}" type="presParOf" srcId="{D03D40DA-7E3F-42C2-88AE-78AFC6AA1240}" destId="{EB3D94F6-7AB5-4485-A3D0-C33751D8B931}" srcOrd="18" destOrd="0" presId="urn:microsoft.com/office/officeart/2005/8/layout/list1"/>
    <dgm:cxn modelId="{46853A26-7E60-4F57-9C06-EEEA06D55F7D}" type="presParOf" srcId="{D03D40DA-7E3F-42C2-88AE-78AFC6AA1240}" destId="{C90526A2-57D2-491B-BCDE-E8312CE9C5BB}" srcOrd="19" destOrd="0" presId="urn:microsoft.com/office/officeart/2005/8/layout/list1"/>
    <dgm:cxn modelId="{CB183CAB-3431-4DC4-B5A1-CB9C850E1EE4}" type="presParOf" srcId="{D03D40DA-7E3F-42C2-88AE-78AFC6AA1240}" destId="{057C0DE3-9CF2-4FC1-8559-9198BB23AC61}" srcOrd="20" destOrd="0" presId="urn:microsoft.com/office/officeart/2005/8/layout/list1"/>
    <dgm:cxn modelId="{19973E20-DF00-4DD4-9104-4333C60402E4}" type="presParOf" srcId="{057C0DE3-9CF2-4FC1-8559-9198BB23AC61}" destId="{12C33BF2-FE0F-48A5-A70E-9670BE100EE4}" srcOrd="0" destOrd="0" presId="urn:microsoft.com/office/officeart/2005/8/layout/list1"/>
    <dgm:cxn modelId="{08A9A35F-F05B-49D6-A8B9-74DE219654DE}" type="presParOf" srcId="{057C0DE3-9CF2-4FC1-8559-9198BB23AC61}" destId="{0EE4FA76-6F9E-4DD8-9E42-B178E40CEDFA}" srcOrd="1" destOrd="0" presId="urn:microsoft.com/office/officeart/2005/8/layout/list1"/>
    <dgm:cxn modelId="{B04A11DE-FA34-459F-AFBC-DD92D48BF70B}" type="presParOf" srcId="{D03D40DA-7E3F-42C2-88AE-78AFC6AA1240}" destId="{02C6EC3E-F24B-4B81-B0CD-F46B55722A3C}" srcOrd="21" destOrd="0" presId="urn:microsoft.com/office/officeart/2005/8/layout/list1"/>
    <dgm:cxn modelId="{F173602E-7DA2-4C84-A2D2-48A8655144A9}" type="presParOf" srcId="{D03D40DA-7E3F-42C2-88AE-78AFC6AA1240}" destId="{C7B5B861-E9F8-40D2-AE2D-993FA3EDF0A3}" srcOrd="22" destOrd="0" presId="urn:microsoft.com/office/officeart/2005/8/layout/list1"/>
    <dgm:cxn modelId="{47C099F0-6DD2-469C-B46E-E5D712A2DB7A}" type="presParOf" srcId="{D03D40DA-7E3F-42C2-88AE-78AFC6AA1240}" destId="{5DA330F1-6E4C-41F6-A6BE-36F77C623ED8}" srcOrd="23" destOrd="0" presId="urn:microsoft.com/office/officeart/2005/8/layout/list1"/>
    <dgm:cxn modelId="{C4D86490-D96D-4890-9256-7121DBDECA55}" type="presParOf" srcId="{D03D40DA-7E3F-42C2-88AE-78AFC6AA1240}" destId="{2E7D0D12-2E0A-4FD4-9FBC-850D97DBDC98}" srcOrd="24" destOrd="0" presId="urn:microsoft.com/office/officeart/2005/8/layout/list1"/>
    <dgm:cxn modelId="{D4910FFA-5432-41C2-A74E-367F92A2B23B}" type="presParOf" srcId="{2E7D0D12-2E0A-4FD4-9FBC-850D97DBDC98}" destId="{E9EDDEAA-8062-45C1-AC9E-571C60066150}" srcOrd="0" destOrd="0" presId="urn:microsoft.com/office/officeart/2005/8/layout/list1"/>
    <dgm:cxn modelId="{A3FBBE58-1FAA-4193-B6F1-D3439C71CE73}" type="presParOf" srcId="{2E7D0D12-2E0A-4FD4-9FBC-850D97DBDC98}" destId="{813226DE-8433-4B50-A12E-64777AD6ED55}" srcOrd="1" destOrd="0" presId="urn:microsoft.com/office/officeart/2005/8/layout/list1"/>
    <dgm:cxn modelId="{469519E2-B0F3-4EDB-A199-0B8838AA6266}" type="presParOf" srcId="{D03D40DA-7E3F-42C2-88AE-78AFC6AA1240}" destId="{072EB8AA-2133-435E-AA51-8D38213F53A0}" srcOrd="25" destOrd="0" presId="urn:microsoft.com/office/officeart/2005/8/layout/list1"/>
    <dgm:cxn modelId="{64FD845C-C153-4E90-9AB3-0223393D4758}" type="presParOf" srcId="{D03D40DA-7E3F-42C2-88AE-78AFC6AA1240}" destId="{1FF6D3F7-B699-465E-BFC8-B31AC4C0D0F1}" srcOrd="26" destOrd="0" presId="urn:microsoft.com/office/officeart/2005/8/layout/list1"/>
    <dgm:cxn modelId="{DFBCC1D8-4E78-46DD-96E3-41FF703DD8D2}" type="presParOf" srcId="{D03D40DA-7E3F-42C2-88AE-78AFC6AA1240}" destId="{D08B7CDF-0C90-4D0F-91D7-37D017B25637}" srcOrd="27" destOrd="0" presId="urn:microsoft.com/office/officeart/2005/8/layout/list1"/>
    <dgm:cxn modelId="{751F7E37-B031-438A-98A8-DF8E54C174AB}" type="presParOf" srcId="{D03D40DA-7E3F-42C2-88AE-78AFC6AA1240}" destId="{5B3B761F-CC1A-40A0-95BF-D2249DD87CE9}" srcOrd="28" destOrd="0" presId="urn:microsoft.com/office/officeart/2005/8/layout/list1"/>
    <dgm:cxn modelId="{5228F47A-E27D-41FC-9339-6EB9BF087281}" type="presParOf" srcId="{5B3B761F-CC1A-40A0-95BF-D2249DD87CE9}" destId="{82800881-6509-4A8C-8E5D-4CFC3F2EC42F}" srcOrd="0" destOrd="0" presId="urn:microsoft.com/office/officeart/2005/8/layout/list1"/>
    <dgm:cxn modelId="{82E288B9-5F5E-4B03-80E3-27FF65199178}" type="presParOf" srcId="{5B3B761F-CC1A-40A0-95BF-D2249DD87CE9}" destId="{8284FBBB-8C99-4758-85E0-0D67D21F7073}" srcOrd="1" destOrd="0" presId="urn:microsoft.com/office/officeart/2005/8/layout/list1"/>
    <dgm:cxn modelId="{3F3D4BB5-E356-47FD-96D7-2AAFA5697C1D}" type="presParOf" srcId="{D03D40DA-7E3F-42C2-88AE-78AFC6AA1240}" destId="{B1FB1D9B-B5FF-404E-BD32-CD89C4302186}" srcOrd="29" destOrd="0" presId="urn:microsoft.com/office/officeart/2005/8/layout/list1"/>
    <dgm:cxn modelId="{43FC2D93-F868-48F9-9062-1116769677AD}" type="presParOf" srcId="{D03D40DA-7E3F-42C2-88AE-78AFC6AA1240}" destId="{01CF5489-399F-4F1C-BE24-A3FBB1AFAA4E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B3DF0D3-1DB3-4AF7-84A8-946D4F49CA08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A8BD97D-9081-4C2C-BB91-A6A5FD997F37}">
      <dgm:prSet/>
      <dgm:spPr/>
      <dgm:t>
        <a:bodyPr/>
        <a:lstStyle/>
        <a:p>
          <a:pPr rtl="0"/>
          <a:r>
            <a:rPr lang="en-US">
              <a:latin typeface="Tw Cen MT" panose="020B0602020104020603"/>
            </a:rPr>
            <a:t>Item</a:t>
          </a:r>
          <a:r>
            <a:rPr lang="en-US" b="0" i="0" u="none" strike="noStrike" cap="none" baseline="0" noProof="0">
              <a:solidFill>
                <a:srgbClr val="010000"/>
              </a:solidFill>
              <a:latin typeface="Tw Cen MT"/>
            </a:rPr>
            <a:t>,</a:t>
          </a:r>
          <a:r>
            <a:rPr lang="en-US" b="0" i="0" u="none" strike="noStrike" cap="none" baseline="0" noProof="0">
              <a:latin typeface="Tw Cen MT"/>
            </a:rPr>
            <a:t> Customer</a:t>
          </a:r>
          <a:r>
            <a:rPr lang="en-US" b="0" i="0" u="none" strike="noStrike" cap="none" baseline="0" noProof="0">
              <a:solidFill>
                <a:srgbClr val="010000"/>
              </a:solidFill>
              <a:latin typeface="Tw Cen MT"/>
            </a:rPr>
            <a:t>,</a:t>
          </a:r>
          <a:r>
            <a:rPr lang="en-US" b="0" i="0" u="none" strike="noStrike" cap="none" baseline="0" noProof="0">
              <a:latin typeface="Tw Cen MT"/>
            </a:rPr>
            <a:t> and Customer Codes</a:t>
          </a:r>
          <a:endParaRPr lang="en-US"/>
        </a:p>
      </dgm:t>
    </dgm:pt>
    <dgm:pt modelId="{DFD97A76-5BF0-4F1D-B8E2-B144E1982F19}" type="parTrans" cxnId="{CD2D495C-9A71-4151-9337-256B20914C58}">
      <dgm:prSet/>
      <dgm:spPr/>
      <dgm:t>
        <a:bodyPr/>
        <a:lstStyle/>
        <a:p>
          <a:endParaRPr lang="en-US"/>
        </a:p>
      </dgm:t>
    </dgm:pt>
    <dgm:pt modelId="{9B1F7F71-2619-42BA-82CA-11B06FC34E41}" type="sibTrans" cxnId="{CD2D495C-9A71-4151-9337-256B20914C58}">
      <dgm:prSet/>
      <dgm:spPr/>
      <dgm:t>
        <a:bodyPr/>
        <a:lstStyle/>
        <a:p>
          <a:endParaRPr lang="en-US"/>
        </a:p>
      </dgm:t>
    </dgm:pt>
    <dgm:pt modelId="{F44CC79D-6B9A-407F-A8B5-E70344D4D3B8}">
      <dgm:prSet phldr="0"/>
      <dgm:spPr/>
      <dgm:t>
        <a:bodyPr/>
        <a:lstStyle/>
        <a:p>
          <a:r>
            <a:rPr lang="en-US">
              <a:latin typeface="Tw Cen MT" panose="020B0602020104020603"/>
            </a:rPr>
            <a:t>Create</a:t>
          </a:r>
          <a:endParaRPr lang="en-US"/>
        </a:p>
      </dgm:t>
    </dgm:pt>
    <dgm:pt modelId="{6E809739-6E28-4D56-8FE2-21CFCD63BCAA}" type="parTrans" cxnId="{01BE68EC-0A4D-4957-8C35-5D0589907C3B}">
      <dgm:prSet/>
      <dgm:spPr/>
      <dgm:t>
        <a:bodyPr/>
        <a:lstStyle/>
        <a:p>
          <a:endParaRPr lang="en-US"/>
        </a:p>
      </dgm:t>
    </dgm:pt>
    <dgm:pt modelId="{00642468-7A66-4A60-8A34-DB0743E4DEBE}" type="sibTrans" cxnId="{01BE68EC-0A4D-4957-8C35-5D0589907C3B}">
      <dgm:prSet/>
      <dgm:spPr/>
      <dgm:t>
        <a:bodyPr/>
        <a:lstStyle/>
        <a:p>
          <a:endParaRPr lang="en-US"/>
        </a:p>
      </dgm:t>
    </dgm:pt>
    <dgm:pt modelId="{71E0AD6B-B95E-4E61-AACE-8A317F74BBAE}">
      <dgm:prSet phldr="0"/>
      <dgm:spPr/>
      <dgm:t>
        <a:bodyPr/>
        <a:lstStyle/>
        <a:p>
          <a:r>
            <a:rPr lang="en-US">
              <a:latin typeface="Tw Cen MT" panose="020B0602020104020603"/>
            </a:rPr>
            <a:t>Read/Update</a:t>
          </a:r>
        </a:p>
      </dgm:t>
    </dgm:pt>
    <dgm:pt modelId="{DB63609A-1E0C-407A-90C6-0788EE6B1CAC}" type="parTrans" cxnId="{B5403861-58F9-444A-AE09-6257593ED584}">
      <dgm:prSet/>
      <dgm:spPr/>
    </dgm:pt>
    <dgm:pt modelId="{03E06B0F-CD4B-4496-BEC0-F7D7838D5E7A}" type="sibTrans" cxnId="{B5403861-58F9-444A-AE09-6257593ED584}">
      <dgm:prSet/>
      <dgm:spPr/>
    </dgm:pt>
    <dgm:pt modelId="{7D625FED-2987-4A35-9BC8-1474C6586782}">
      <dgm:prSet phldr="0"/>
      <dgm:spPr/>
      <dgm:t>
        <a:bodyPr/>
        <a:lstStyle/>
        <a:p>
          <a:r>
            <a:rPr lang="en-US">
              <a:latin typeface="Tw Cen MT" panose="020B0602020104020603"/>
            </a:rPr>
            <a:t>Delete</a:t>
          </a:r>
        </a:p>
      </dgm:t>
    </dgm:pt>
    <dgm:pt modelId="{307B31AA-1F93-4955-9EBB-822AC2B10F4D}" type="parTrans" cxnId="{A744B044-8275-4E72-9116-17D0A9E2D38A}">
      <dgm:prSet/>
      <dgm:spPr/>
    </dgm:pt>
    <dgm:pt modelId="{D4AF9146-C5D4-4F5E-A140-7D512D080F99}" type="sibTrans" cxnId="{A744B044-8275-4E72-9116-17D0A9E2D38A}">
      <dgm:prSet/>
      <dgm:spPr/>
    </dgm:pt>
    <dgm:pt modelId="{D03D40DA-7E3F-42C2-88AE-78AFC6AA1240}" type="pres">
      <dgm:prSet presAssocID="{4B3DF0D3-1DB3-4AF7-84A8-946D4F49CA08}" presName="linear" presStyleCnt="0">
        <dgm:presLayoutVars>
          <dgm:dir/>
          <dgm:animLvl val="lvl"/>
          <dgm:resizeHandles val="exact"/>
        </dgm:presLayoutVars>
      </dgm:prSet>
      <dgm:spPr/>
    </dgm:pt>
    <dgm:pt modelId="{070C3D02-BADD-46BA-97B3-5C1E495270E9}" type="pres">
      <dgm:prSet presAssocID="{CA8BD97D-9081-4C2C-BB91-A6A5FD997F37}" presName="parentLin" presStyleCnt="0"/>
      <dgm:spPr/>
    </dgm:pt>
    <dgm:pt modelId="{BA5315E0-9069-4DC0-AA73-DFF1DC8552B2}" type="pres">
      <dgm:prSet presAssocID="{CA8BD97D-9081-4C2C-BB91-A6A5FD997F37}" presName="parentLeftMargin" presStyleLbl="node1" presStyleIdx="0" presStyleCnt="4"/>
      <dgm:spPr/>
    </dgm:pt>
    <dgm:pt modelId="{33A7A6F9-8E29-489D-9CEB-44FFE1B2AF53}" type="pres">
      <dgm:prSet presAssocID="{CA8BD97D-9081-4C2C-BB91-A6A5FD997F3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F8B58F6-749D-49FE-9FC6-43FEEA4BAC8E}" type="pres">
      <dgm:prSet presAssocID="{CA8BD97D-9081-4C2C-BB91-A6A5FD997F37}" presName="negativeSpace" presStyleCnt="0"/>
      <dgm:spPr/>
    </dgm:pt>
    <dgm:pt modelId="{036216D9-360B-4700-BBB2-D77C38CB2F98}" type="pres">
      <dgm:prSet presAssocID="{CA8BD97D-9081-4C2C-BB91-A6A5FD997F37}" presName="childText" presStyleLbl="conFgAcc1" presStyleIdx="0" presStyleCnt="4">
        <dgm:presLayoutVars>
          <dgm:bulletEnabled val="1"/>
        </dgm:presLayoutVars>
      </dgm:prSet>
      <dgm:spPr/>
    </dgm:pt>
    <dgm:pt modelId="{4BD241B3-6576-4C18-97DE-08DB05BA83DB}" type="pres">
      <dgm:prSet presAssocID="{9B1F7F71-2619-42BA-82CA-11B06FC34E41}" presName="spaceBetweenRectangles" presStyleCnt="0"/>
      <dgm:spPr/>
    </dgm:pt>
    <dgm:pt modelId="{F96AC537-0143-4A31-8FBD-89731C86F569}" type="pres">
      <dgm:prSet presAssocID="{F44CC79D-6B9A-407F-A8B5-E70344D4D3B8}" presName="parentLin" presStyleCnt="0"/>
      <dgm:spPr/>
    </dgm:pt>
    <dgm:pt modelId="{9ED384CA-F627-4B5D-8A4B-A349CB4B8E41}" type="pres">
      <dgm:prSet presAssocID="{F44CC79D-6B9A-407F-A8B5-E70344D4D3B8}" presName="parentLeftMargin" presStyleLbl="node1" presStyleIdx="0" presStyleCnt="4"/>
      <dgm:spPr/>
    </dgm:pt>
    <dgm:pt modelId="{094C7922-7990-4533-BC18-5CF610A60EF0}" type="pres">
      <dgm:prSet presAssocID="{F44CC79D-6B9A-407F-A8B5-E70344D4D3B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9BF239A-5DC7-49F3-9FCB-779A6F048AE2}" type="pres">
      <dgm:prSet presAssocID="{F44CC79D-6B9A-407F-A8B5-E70344D4D3B8}" presName="negativeSpace" presStyleCnt="0"/>
      <dgm:spPr/>
    </dgm:pt>
    <dgm:pt modelId="{DB746EE2-C133-45DE-AA90-D0B5E07FA8CB}" type="pres">
      <dgm:prSet presAssocID="{F44CC79D-6B9A-407F-A8B5-E70344D4D3B8}" presName="childText" presStyleLbl="conFgAcc1" presStyleIdx="1" presStyleCnt="4">
        <dgm:presLayoutVars>
          <dgm:bulletEnabled val="1"/>
        </dgm:presLayoutVars>
      </dgm:prSet>
      <dgm:spPr/>
    </dgm:pt>
    <dgm:pt modelId="{9051A0C0-8AD3-4973-82F3-6760289B5180}" type="pres">
      <dgm:prSet presAssocID="{00642468-7A66-4A60-8A34-DB0743E4DEBE}" presName="spaceBetweenRectangles" presStyleCnt="0"/>
      <dgm:spPr/>
    </dgm:pt>
    <dgm:pt modelId="{DD38634C-CA8B-45A0-88E4-58F20CE1B223}" type="pres">
      <dgm:prSet presAssocID="{71E0AD6B-B95E-4E61-AACE-8A317F74BBAE}" presName="parentLin" presStyleCnt="0"/>
      <dgm:spPr/>
    </dgm:pt>
    <dgm:pt modelId="{3D665CB7-5932-4AC6-81B5-B763FAF6976A}" type="pres">
      <dgm:prSet presAssocID="{71E0AD6B-B95E-4E61-AACE-8A317F74BBAE}" presName="parentLeftMargin" presStyleLbl="node1" presStyleIdx="1" presStyleCnt="4"/>
      <dgm:spPr/>
    </dgm:pt>
    <dgm:pt modelId="{96A568D4-B3D2-4B36-B69E-72AAFC177AC3}" type="pres">
      <dgm:prSet presAssocID="{71E0AD6B-B95E-4E61-AACE-8A317F74BBA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B6EB8D3-3F57-4866-8828-1E101B3FBE85}" type="pres">
      <dgm:prSet presAssocID="{71E0AD6B-B95E-4E61-AACE-8A317F74BBAE}" presName="negativeSpace" presStyleCnt="0"/>
      <dgm:spPr/>
    </dgm:pt>
    <dgm:pt modelId="{4C43125A-519D-4BDE-A0B2-8AB78D7718E2}" type="pres">
      <dgm:prSet presAssocID="{71E0AD6B-B95E-4E61-AACE-8A317F74BBAE}" presName="childText" presStyleLbl="conFgAcc1" presStyleIdx="2" presStyleCnt="4">
        <dgm:presLayoutVars>
          <dgm:bulletEnabled val="1"/>
        </dgm:presLayoutVars>
      </dgm:prSet>
      <dgm:spPr/>
    </dgm:pt>
    <dgm:pt modelId="{1EB23FB0-A373-4F02-AD32-755E3C320203}" type="pres">
      <dgm:prSet presAssocID="{03E06B0F-CD4B-4496-BEC0-F7D7838D5E7A}" presName="spaceBetweenRectangles" presStyleCnt="0"/>
      <dgm:spPr/>
    </dgm:pt>
    <dgm:pt modelId="{093EA25F-14C0-473E-AD2D-169D595DC571}" type="pres">
      <dgm:prSet presAssocID="{7D625FED-2987-4A35-9BC8-1474C6586782}" presName="parentLin" presStyleCnt="0"/>
      <dgm:spPr/>
    </dgm:pt>
    <dgm:pt modelId="{351FF70F-A6F7-4806-B135-9A12325CD041}" type="pres">
      <dgm:prSet presAssocID="{7D625FED-2987-4A35-9BC8-1474C6586782}" presName="parentLeftMargin" presStyleLbl="node1" presStyleIdx="2" presStyleCnt="4"/>
      <dgm:spPr/>
    </dgm:pt>
    <dgm:pt modelId="{F070C30F-FED6-415C-99E5-FCDA7DB14DC0}" type="pres">
      <dgm:prSet presAssocID="{7D625FED-2987-4A35-9BC8-1474C6586782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F9D6679-4F53-4844-8211-58EA31898E0B}" type="pres">
      <dgm:prSet presAssocID="{7D625FED-2987-4A35-9BC8-1474C6586782}" presName="negativeSpace" presStyleCnt="0"/>
      <dgm:spPr/>
    </dgm:pt>
    <dgm:pt modelId="{143658B8-943B-413D-BE0D-6E9FDFF6801F}" type="pres">
      <dgm:prSet presAssocID="{7D625FED-2987-4A35-9BC8-1474C6586782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DA36B10-689C-43C3-942C-CF98CDCA2E9F}" type="presOf" srcId="{CA8BD97D-9081-4C2C-BB91-A6A5FD997F37}" destId="{33A7A6F9-8E29-489D-9CEB-44FFE1B2AF53}" srcOrd="1" destOrd="0" presId="urn:microsoft.com/office/officeart/2005/8/layout/list1"/>
    <dgm:cxn modelId="{CD2D495C-9A71-4151-9337-256B20914C58}" srcId="{4B3DF0D3-1DB3-4AF7-84A8-946D4F49CA08}" destId="{CA8BD97D-9081-4C2C-BB91-A6A5FD997F37}" srcOrd="0" destOrd="0" parTransId="{DFD97A76-5BF0-4F1D-B8E2-B144E1982F19}" sibTransId="{9B1F7F71-2619-42BA-82CA-11B06FC34E41}"/>
    <dgm:cxn modelId="{B5403861-58F9-444A-AE09-6257593ED584}" srcId="{4B3DF0D3-1DB3-4AF7-84A8-946D4F49CA08}" destId="{71E0AD6B-B95E-4E61-AACE-8A317F74BBAE}" srcOrd="2" destOrd="0" parTransId="{DB63609A-1E0C-407A-90C6-0788EE6B1CAC}" sibTransId="{03E06B0F-CD4B-4496-BEC0-F7D7838D5E7A}"/>
    <dgm:cxn modelId="{B9C37162-5948-49B7-8A79-EEF66246F7DF}" type="presOf" srcId="{F44CC79D-6B9A-407F-A8B5-E70344D4D3B8}" destId="{094C7922-7990-4533-BC18-5CF610A60EF0}" srcOrd="1" destOrd="0" presId="urn:microsoft.com/office/officeart/2005/8/layout/list1"/>
    <dgm:cxn modelId="{405FB442-E9FE-4A75-9D55-67C72DCAE324}" type="presOf" srcId="{4B3DF0D3-1DB3-4AF7-84A8-946D4F49CA08}" destId="{D03D40DA-7E3F-42C2-88AE-78AFC6AA1240}" srcOrd="0" destOrd="0" presId="urn:microsoft.com/office/officeart/2005/8/layout/list1"/>
    <dgm:cxn modelId="{A744B044-8275-4E72-9116-17D0A9E2D38A}" srcId="{4B3DF0D3-1DB3-4AF7-84A8-946D4F49CA08}" destId="{7D625FED-2987-4A35-9BC8-1474C6586782}" srcOrd="3" destOrd="0" parTransId="{307B31AA-1F93-4955-9EBB-822AC2B10F4D}" sibTransId="{D4AF9146-C5D4-4F5E-A140-7D512D080F99}"/>
    <dgm:cxn modelId="{4B444467-8078-42EB-8E24-5465731325C8}" type="presOf" srcId="{F44CC79D-6B9A-407F-A8B5-E70344D4D3B8}" destId="{9ED384CA-F627-4B5D-8A4B-A349CB4B8E41}" srcOrd="0" destOrd="0" presId="urn:microsoft.com/office/officeart/2005/8/layout/list1"/>
    <dgm:cxn modelId="{C04D3F49-2010-4FEF-B10A-7A1E3C7C8268}" type="presOf" srcId="{71E0AD6B-B95E-4E61-AACE-8A317F74BBAE}" destId="{3D665CB7-5932-4AC6-81B5-B763FAF6976A}" srcOrd="0" destOrd="0" presId="urn:microsoft.com/office/officeart/2005/8/layout/list1"/>
    <dgm:cxn modelId="{738D6651-93CC-4480-AE72-DD8AB825A0E6}" type="presOf" srcId="{7D625FED-2987-4A35-9BC8-1474C6586782}" destId="{F070C30F-FED6-415C-99E5-FCDA7DB14DC0}" srcOrd="1" destOrd="0" presId="urn:microsoft.com/office/officeart/2005/8/layout/list1"/>
    <dgm:cxn modelId="{027E5E9D-2B82-43FD-A2C5-09D9B7DF7DAE}" type="presOf" srcId="{71E0AD6B-B95E-4E61-AACE-8A317F74BBAE}" destId="{96A568D4-B3D2-4B36-B69E-72AAFC177AC3}" srcOrd="1" destOrd="0" presId="urn:microsoft.com/office/officeart/2005/8/layout/list1"/>
    <dgm:cxn modelId="{520C2CBD-3917-4C9D-B925-9E2B876F0F36}" type="presOf" srcId="{7D625FED-2987-4A35-9BC8-1474C6586782}" destId="{351FF70F-A6F7-4806-B135-9A12325CD041}" srcOrd="0" destOrd="0" presId="urn:microsoft.com/office/officeart/2005/8/layout/list1"/>
    <dgm:cxn modelId="{01BE68EC-0A4D-4957-8C35-5D0589907C3B}" srcId="{4B3DF0D3-1DB3-4AF7-84A8-946D4F49CA08}" destId="{F44CC79D-6B9A-407F-A8B5-E70344D4D3B8}" srcOrd="1" destOrd="0" parTransId="{6E809739-6E28-4D56-8FE2-21CFCD63BCAA}" sibTransId="{00642468-7A66-4A60-8A34-DB0743E4DEBE}"/>
    <dgm:cxn modelId="{18EB41F3-C328-44E1-9436-49C6C38920B6}" type="presOf" srcId="{CA8BD97D-9081-4C2C-BB91-A6A5FD997F37}" destId="{BA5315E0-9069-4DC0-AA73-DFF1DC8552B2}" srcOrd="0" destOrd="0" presId="urn:microsoft.com/office/officeart/2005/8/layout/list1"/>
    <dgm:cxn modelId="{4362EFC3-0008-42B5-ADFB-D4B98F97408A}" type="presParOf" srcId="{D03D40DA-7E3F-42C2-88AE-78AFC6AA1240}" destId="{070C3D02-BADD-46BA-97B3-5C1E495270E9}" srcOrd="0" destOrd="0" presId="urn:microsoft.com/office/officeart/2005/8/layout/list1"/>
    <dgm:cxn modelId="{C96985CA-1EFE-416A-AAA0-009D1C87A94B}" type="presParOf" srcId="{070C3D02-BADD-46BA-97B3-5C1E495270E9}" destId="{BA5315E0-9069-4DC0-AA73-DFF1DC8552B2}" srcOrd="0" destOrd="0" presId="urn:microsoft.com/office/officeart/2005/8/layout/list1"/>
    <dgm:cxn modelId="{0B10F963-FA76-4D9E-9F9F-1BDD3114A5BD}" type="presParOf" srcId="{070C3D02-BADD-46BA-97B3-5C1E495270E9}" destId="{33A7A6F9-8E29-489D-9CEB-44FFE1B2AF53}" srcOrd="1" destOrd="0" presId="urn:microsoft.com/office/officeart/2005/8/layout/list1"/>
    <dgm:cxn modelId="{BAB91735-BBDB-44FB-9C8D-FBE2C9B498DC}" type="presParOf" srcId="{D03D40DA-7E3F-42C2-88AE-78AFC6AA1240}" destId="{5F8B58F6-749D-49FE-9FC6-43FEEA4BAC8E}" srcOrd="1" destOrd="0" presId="urn:microsoft.com/office/officeart/2005/8/layout/list1"/>
    <dgm:cxn modelId="{CE6605F7-ADF7-4032-8231-5F4F09D62660}" type="presParOf" srcId="{D03D40DA-7E3F-42C2-88AE-78AFC6AA1240}" destId="{036216D9-360B-4700-BBB2-D77C38CB2F98}" srcOrd="2" destOrd="0" presId="urn:microsoft.com/office/officeart/2005/8/layout/list1"/>
    <dgm:cxn modelId="{61341BD5-A958-43AD-851E-5B985C81D7F3}" type="presParOf" srcId="{D03D40DA-7E3F-42C2-88AE-78AFC6AA1240}" destId="{4BD241B3-6576-4C18-97DE-08DB05BA83DB}" srcOrd="3" destOrd="0" presId="urn:microsoft.com/office/officeart/2005/8/layout/list1"/>
    <dgm:cxn modelId="{DB6F2BAC-892A-4E90-A79E-F9DE3C8AF94F}" type="presParOf" srcId="{D03D40DA-7E3F-42C2-88AE-78AFC6AA1240}" destId="{F96AC537-0143-4A31-8FBD-89731C86F569}" srcOrd="4" destOrd="0" presId="urn:microsoft.com/office/officeart/2005/8/layout/list1"/>
    <dgm:cxn modelId="{3022F89A-2FF4-4A5C-AE22-C49A6D00A1EF}" type="presParOf" srcId="{F96AC537-0143-4A31-8FBD-89731C86F569}" destId="{9ED384CA-F627-4B5D-8A4B-A349CB4B8E41}" srcOrd="0" destOrd="0" presId="urn:microsoft.com/office/officeart/2005/8/layout/list1"/>
    <dgm:cxn modelId="{7F97E105-B002-4ACE-92AE-E37BC0B92B7B}" type="presParOf" srcId="{F96AC537-0143-4A31-8FBD-89731C86F569}" destId="{094C7922-7990-4533-BC18-5CF610A60EF0}" srcOrd="1" destOrd="0" presId="urn:microsoft.com/office/officeart/2005/8/layout/list1"/>
    <dgm:cxn modelId="{17715BE2-AE4A-48E9-839D-30C1857054C4}" type="presParOf" srcId="{D03D40DA-7E3F-42C2-88AE-78AFC6AA1240}" destId="{09BF239A-5DC7-49F3-9FCB-779A6F048AE2}" srcOrd="5" destOrd="0" presId="urn:microsoft.com/office/officeart/2005/8/layout/list1"/>
    <dgm:cxn modelId="{55EF0791-1E77-4E62-9550-E7980FF1E49F}" type="presParOf" srcId="{D03D40DA-7E3F-42C2-88AE-78AFC6AA1240}" destId="{DB746EE2-C133-45DE-AA90-D0B5E07FA8CB}" srcOrd="6" destOrd="0" presId="urn:microsoft.com/office/officeart/2005/8/layout/list1"/>
    <dgm:cxn modelId="{9DD4DB9C-5727-465D-83CD-D60F0272C3AB}" type="presParOf" srcId="{D03D40DA-7E3F-42C2-88AE-78AFC6AA1240}" destId="{9051A0C0-8AD3-4973-82F3-6760289B5180}" srcOrd="7" destOrd="0" presId="urn:microsoft.com/office/officeart/2005/8/layout/list1"/>
    <dgm:cxn modelId="{DDDA3027-20EF-4ADB-AC26-8BCCA64B56E5}" type="presParOf" srcId="{D03D40DA-7E3F-42C2-88AE-78AFC6AA1240}" destId="{DD38634C-CA8B-45A0-88E4-58F20CE1B223}" srcOrd="8" destOrd="0" presId="urn:microsoft.com/office/officeart/2005/8/layout/list1"/>
    <dgm:cxn modelId="{D5108AD3-11E7-484A-9308-EBB5412557AA}" type="presParOf" srcId="{DD38634C-CA8B-45A0-88E4-58F20CE1B223}" destId="{3D665CB7-5932-4AC6-81B5-B763FAF6976A}" srcOrd="0" destOrd="0" presId="urn:microsoft.com/office/officeart/2005/8/layout/list1"/>
    <dgm:cxn modelId="{BA9018B0-6DF4-45EA-AFDF-EC4D5BC53B0C}" type="presParOf" srcId="{DD38634C-CA8B-45A0-88E4-58F20CE1B223}" destId="{96A568D4-B3D2-4B36-B69E-72AAFC177AC3}" srcOrd="1" destOrd="0" presId="urn:microsoft.com/office/officeart/2005/8/layout/list1"/>
    <dgm:cxn modelId="{F0039C09-B834-4668-8C29-70F13DB5E32B}" type="presParOf" srcId="{D03D40DA-7E3F-42C2-88AE-78AFC6AA1240}" destId="{2B6EB8D3-3F57-4866-8828-1E101B3FBE85}" srcOrd="9" destOrd="0" presId="urn:microsoft.com/office/officeart/2005/8/layout/list1"/>
    <dgm:cxn modelId="{202F58E0-C9CF-4418-BD1D-F358182CED41}" type="presParOf" srcId="{D03D40DA-7E3F-42C2-88AE-78AFC6AA1240}" destId="{4C43125A-519D-4BDE-A0B2-8AB78D7718E2}" srcOrd="10" destOrd="0" presId="urn:microsoft.com/office/officeart/2005/8/layout/list1"/>
    <dgm:cxn modelId="{257241FC-B78A-45D5-8256-A267E91927BC}" type="presParOf" srcId="{D03D40DA-7E3F-42C2-88AE-78AFC6AA1240}" destId="{1EB23FB0-A373-4F02-AD32-755E3C320203}" srcOrd="11" destOrd="0" presId="urn:microsoft.com/office/officeart/2005/8/layout/list1"/>
    <dgm:cxn modelId="{5B7FE9A8-EECE-4C2D-BF1D-A1E3CB6F3A97}" type="presParOf" srcId="{D03D40DA-7E3F-42C2-88AE-78AFC6AA1240}" destId="{093EA25F-14C0-473E-AD2D-169D595DC571}" srcOrd="12" destOrd="0" presId="urn:microsoft.com/office/officeart/2005/8/layout/list1"/>
    <dgm:cxn modelId="{A840B0A8-6FFE-46BA-B6AE-14DA0E9446AF}" type="presParOf" srcId="{093EA25F-14C0-473E-AD2D-169D595DC571}" destId="{351FF70F-A6F7-4806-B135-9A12325CD041}" srcOrd="0" destOrd="0" presId="urn:microsoft.com/office/officeart/2005/8/layout/list1"/>
    <dgm:cxn modelId="{348CD419-DBDE-4A89-A185-E57AEFA08946}" type="presParOf" srcId="{093EA25F-14C0-473E-AD2D-169D595DC571}" destId="{F070C30F-FED6-415C-99E5-FCDA7DB14DC0}" srcOrd="1" destOrd="0" presId="urn:microsoft.com/office/officeart/2005/8/layout/list1"/>
    <dgm:cxn modelId="{01F6E883-CD6C-4BBC-A076-F1ACA36A02E4}" type="presParOf" srcId="{D03D40DA-7E3F-42C2-88AE-78AFC6AA1240}" destId="{8F9D6679-4F53-4844-8211-58EA31898E0B}" srcOrd="13" destOrd="0" presId="urn:microsoft.com/office/officeart/2005/8/layout/list1"/>
    <dgm:cxn modelId="{2B7E9A9E-EF0C-41AB-A356-7E4499561B48}" type="presParOf" srcId="{D03D40DA-7E3F-42C2-88AE-78AFC6AA1240}" destId="{143658B8-943B-413D-BE0D-6E9FDFF6801F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B3DF0D3-1DB3-4AF7-84A8-946D4F49CA08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00726EF-9088-4DDB-B5FF-29AA57282E6E}">
      <dgm:prSet phldr="0"/>
      <dgm:spPr/>
      <dgm:t>
        <a:bodyPr/>
        <a:lstStyle/>
        <a:p>
          <a:pPr algn="l" rtl="0">
            <a:lnSpc>
              <a:spcPct val="120000"/>
            </a:lnSpc>
          </a:pPr>
          <a:r>
            <a:rPr lang="en-US" err="1"/>
            <a:t>Workbook_Open</a:t>
          </a:r>
          <a:r>
            <a:rPr lang="en-US"/>
            <a:t>()</a:t>
          </a:r>
        </a:p>
      </dgm:t>
    </dgm:pt>
    <dgm:pt modelId="{D40C1CBB-DA9A-4AB0-BE56-6433412B99C2}" type="parTrans" cxnId="{C62359F8-BAB5-4570-A6CA-DB9474E09455}">
      <dgm:prSet/>
      <dgm:spPr/>
    </dgm:pt>
    <dgm:pt modelId="{98F1CD31-791A-4067-9710-2D1C44FD89CB}" type="sibTrans" cxnId="{C62359F8-BAB5-4570-A6CA-DB9474E09455}">
      <dgm:prSet/>
      <dgm:spPr/>
    </dgm:pt>
    <dgm:pt modelId="{A4E2EC05-2A0B-459F-8AB2-23FE146FD169}">
      <dgm:prSet phldr="0"/>
      <dgm:spPr/>
      <dgm:t>
        <a:bodyPr/>
        <a:lstStyle/>
        <a:p>
          <a:pPr algn="l">
            <a:lnSpc>
              <a:spcPct val="120000"/>
            </a:lnSpc>
          </a:pPr>
          <a:r>
            <a:rPr lang="en-US"/>
            <a:t>PopCustNames()</a:t>
          </a:r>
        </a:p>
      </dgm:t>
    </dgm:pt>
    <dgm:pt modelId="{F4214AD6-C87B-46F8-953C-C0A2622FB83C}" type="parTrans" cxnId="{CA2598C5-FA54-4FB3-B618-4C7F47F55E08}">
      <dgm:prSet/>
      <dgm:spPr/>
    </dgm:pt>
    <dgm:pt modelId="{751F0188-1A4D-437D-AB7B-195322685A85}" type="sibTrans" cxnId="{CA2598C5-FA54-4FB3-B618-4C7F47F55E08}">
      <dgm:prSet/>
      <dgm:spPr/>
    </dgm:pt>
    <dgm:pt modelId="{D14F0C10-FFA7-42A7-8994-B054A8DBE016}">
      <dgm:prSet phldr="0"/>
      <dgm:spPr/>
      <dgm:t>
        <a:bodyPr/>
        <a:lstStyle/>
        <a:p>
          <a:pPr algn="l">
            <a:lnSpc>
              <a:spcPct val="120000"/>
            </a:lnSpc>
          </a:pPr>
          <a:r>
            <a:rPr lang="en-US"/>
            <a:t>cboCustomerName</a:t>
          </a:r>
          <a:r>
            <a:rPr lang="en-US" err="1"/>
            <a:t>_Change</a:t>
          </a:r>
          <a:r>
            <a:rPr lang="en-US"/>
            <a:t>()</a:t>
          </a:r>
        </a:p>
      </dgm:t>
    </dgm:pt>
    <dgm:pt modelId="{808601A6-9657-4B3C-832D-D502755C22D9}" type="parTrans" cxnId="{B63CC24E-7E14-45F7-89C1-DB92CB1E30C0}">
      <dgm:prSet/>
      <dgm:spPr/>
    </dgm:pt>
    <dgm:pt modelId="{33B64223-0C8D-45D2-A3B3-D483650F87B8}" type="sibTrans" cxnId="{B63CC24E-7E14-45F7-89C1-DB92CB1E30C0}">
      <dgm:prSet/>
      <dgm:spPr/>
    </dgm:pt>
    <dgm:pt modelId="{794624AF-178C-4B9C-88E0-5AC9359A7541}">
      <dgm:prSet phldr="0"/>
      <dgm:spPr/>
      <dgm:t>
        <a:bodyPr/>
        <a:lstStyle/>
        <a:p>
          <a:pPr algn="l">
            <a:lnSpc>
              <a:spcPct val="120000"/>
            </a:lnSpc>
          </a:pPr>
          <a:r>
            <a:rPr lang="en-US"/>
            <a:t>GetCustomerID() as Integer</a:t>
          </a:r>
        </a:p>
      </dgm:t>
    </dgm:pt>
    <dgm:pt modelId="{D2D5EBBA-5DB6-4020-B53A-6FAF42C35A6E}" type="parTrans" cxnId="{64242943-4195-466E-ADE6-16D779B27E81}">
      <dgm:prSet/>
      <dgm:spPr/>
    </dgm:pt>
    <dgm:pt modelId="{D19626C2-BF40-4155-8C36-84AC81C22B77}" type="sibTrans" cxnId="{64242943-4195-466E-ADE6-16D779B27E81}">
      <dgm:prSet/>
      <dgm:spPr/>
    </dgm:pt>
    <dgm:pt modelId="{C9068C94-4CB9-446A-8F50-D0046798F8A1}">
      <dgm:prSet phldr="0"/>
      <dgm:spPr/>
      <dgm:t>
        <a:bodyPr/>
        <a:lstStyle/>
        <a:p>
          <a:pPr algn="l" rtl="0">
            <a:lnSpc>
              <a:spcPct val="120000"/>
            </a:lnSpc>
          </a:pPr>
          <a:r>
            <a:rPr lang="en-US"/>
            <a:t>Worksheet_Activate()</a:t>
          </a:r>
        </a:p>
      </dgm:t>
    </dgm:pt>
    <dgm:pt modelId="{7D660812-D85B-445F-A2F0-9E74D538875F}" type="parTrans" cxnId="{D3540DB8-A092-49BC-978B-E694B17BB9DC}">
      <dgm:prSet/>
      <dgm:spPr/>
    </dgm:pt>
    <dgm:pt modelId="{D27984E7-4424-41BC-9661-2B2B2E3C51AF}" type="sibTrans" cxnId="{D3540DB8-A092-49BC-978B-E694B17BB9DC}">
      <dgm:prSet/>
      <dgm:spPr/>
    </dgm:pt>
    <dgm:pt modelId="{D03D40DA-7E3F-42C2-88AE-78AFC6AA1240}" type="pres">
      <dgm:prSet presAssocID="{4B3DF0D3-1DB3-4AF7-84A8-946D4F49CA08}" presName="linear" presStyleCnt="0">
        <dgm:presLayoutVars>
          <dgm:dir/>
          <dgm:animLvl val="lvl"/>
          <dgm:resizeHandles val="exact"/>
        </dgm:presLayoutVars>
      </dgm:prSet>
      <dgm:spPr/>
    </dgm:pt>
    <dgm:pt modelId="{620F3F0A-F847-4F62-923A-6D904EBD0B6B}" type="pres">
      <dgm:prSet presAssocID="{A00726EF-9088-4DDB-B5FF-29AA57282E6E}" presName="parentLin" presStyleCnt="0"/>
      <dgm:spPr/>
    </dgm:pt>
    <dgm:pt modelId="{D193B295-5E01-4AF0-A1C6-58C732913224}" type="pres">
      <dgm:prSet presAssocID="{A00726EF-9088-4DDB-B5FF-29AA57282E6E}" presName="parentLeftMargin" presStyleLbl="node1" presStyleIdx="0" presStyleCnt="5"/>
      <dgm:spPr/>
    </dgm:pt>
    <dgm:pt modelId="{7610D882-B22E-4FB3-AEF4-B31E6FB2CBB9}" type="pres">
      <dgm:prSet presAssocID="{A00726EF-9088-4DDB-B5FF-29AA57282E6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088FF30-91CB-493B-B66C-CFB8F63F3329}" type="pres">
      <dgm:prSet presAssocID="{A00726EF-9088-4DDB-B5FF-29AA57282E6E}" presName="negativeSpace" presStyleCnt="0"/>
      <dgm:spPr/>
    </dgm:pt>
    <dgm:pt modelId="{577CA2CC-D640-4913-92DB-98FB6DB93770}" type="pres">
      <dgm:prSet presAssocID="{A00726EF-9088-4DDB-B5FF-29AA57282E6E}" presName="childText" presStyleLbl="conFgAcc1" presStyleIdx="0" presStyleCnt="5">
        <dgm:presLayoutVars>
          <dgm:bulletEnabled val="1"/>
        </dgm:presLayoutVars>
      </dgm:prSet>
      <dgm:spPr/>
    </dgm:pt>
    <dgm:pt modelId="{88C65DB6-9604-4B70-86D6-691135C4AE09}" type="pres">
      <dgm:prSet presAssocID="{98F1CD31-791A-4067-9710-2D1C44FD89CB}" presName="spaceBetweenRectangles" presStyleCnt="0"/>
      <dgm:spPr/>
    </dgm:pt>
    <dgm:pt modelId="{0CAD7CA7-7204-4363-81AB-26E75A9E9CA7}" type="pres">
      <dgm:prSet presAssocID="{C9068C94-4CB9-446A-8F50-D0046798F8A1}" presName="parentLin" presStyleCnt="0"/>
      <dgm:spPr/>
    </dgm:pt>
    <dgm:pt modelId="{6415F1EE-E6DC-432F-9F9D-631ED7FD0CCE}" type="pres">
      <dgm:prSet presAssocID="{C9068C94-4CB9-446A-8F50-D0046798F8A1}" presName="parentLeftMargin" presStyleLbl="node1" presStyleIdx="0" presStyleCnt="5"/>
      <dgm:spPr/>
    </dgm:pt>
    <dgm:pt modelId="{7F89F062-B93F-4D74-A220-2F7B54CEA459}" type="pres">
      <dgm:prSet presAssocID="{C9068C94-4CB9-446A-8F50-D0046798F8A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D526A24-65CC-4ED7-8AE1-FBF6B21BF5C1}" type="pres">
      <dgm:prSet presAssocID="{C9068C94-4CB9-446A-8F50-D0046798F8A1}" presName="negativeSpace" presStyleCnt="0"/>
      <dgm:spPr/>
    </dgm:pt>
    <dgm:pt modelId="{FFFBC579-48BD-42D5-BC56-467FFE883234}" type="pres">
      <dgm:prSet presAssocID="{C9068C94-4CB9-446A-8F50-D0046798F8A1}" presName="childText" presStyleLbl="conFgAcc1" presStyleIdx="1" presStyleCnt="5">
        <dgm:presLayoutVars>
          <dgm:bulletEnabled val="1"/>
        </dgm:presLayoutVars>
      </dgm:prSet>
      <dgm:spPr/>
    </dgm:pt>
    <dgm:pt modelId="{D8AB18B0-C2BC-4BBD-9FC9-E0E268987EA6}" type="pres">
      <dgm:prSet presAssocID="{D27984E7-4424-41BC-9661-2B2B2E3C51AF}" presName="spaceBetweenRectangles" presStyleCnt="0"/>
      <dgm:spPr/>
    </dgm:pt>
    <dgm:pt modelId="{F62A93E5-DF37-47C1-95CE-146BA147F227}" type="pres">
      <dgm:prSet presAssocID="{A4E2EC05-2A0B-459F-8AB2-23FE146FD169}" presName="parentLin" presStyleCnt="0"/>
      <dgm:spPr/>
    </dgm:pt>
    <dgm:pt modelId="{D1C65C3F-6CC7-4AF3-AB92-73C652CAA92A}" type="pres">
      <dgm:prSet presAssocID="{A4E2EC05-2A0B-459F-8AB2-23FE146FD169}" presName="parentLeftMargin" presStyleLbl="node1" presStyleIdx="1" presStyleCnt="5"/>
      <dgm:spPr/>
    </dgm:pt>
    <dgm:pt modelId="{3F504BBB-E522-418B-BF21-7571CCAF76C2}" type="pres">
      <dgm:prSet presAssocID="{A4E2EC05-2A0B-459F-8AB2-23FE146FD169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54F5FD3B-FE41-4A61-A898-8B4C4AB45553}" type="pres">
      <dgm:prSet presAssocID="{A4E2EC05-2A0B-459F-8AB2-23FE146FD169}" presName="negativeSpace" presStyleCnt="0"/>
      <dgm:spPr/>
    </dgm:pt>
    <dgm:pt modelId="{B9FA8CF4-FB49-478D-A331-06D7AEC00AA8}" type="pres">
      <dgm:prSet presAssocID="{A4E2EC05-2A0B-459F-8AB2-23FE146FD169}" presName="childText" presStyleLbl="conFgAcc1" presStyleIdx="2" presStyleCnt="5">
        <dgm:presLayoutVars>
          <dgm:bulletEnabled val="1"/>
        </dgm:presLayoutVars>
      </dgm:prSet>
      <dgm:spPr/>
    </dgm:pt>
    <dgm:pt modelId="{B8E769FB-9FAC-400F-ADAB-1316A097827D}" type="pres">
      <dgm:prSet presAssocID="{751F0188-1A4D-437D-AB7B-195322685A85}" presName="spaceBetweenRectangles" presStyleCnt="0"/>
      <dgm:spPr/>
    </dgm:pt>
    <dgm:pt modelId="{1807BDB1-6F2F-4C72-8962-E5F115A158B9}" type="pres">
      <dgm:prSet presAssocID="{D14F0C10-FFA7-42A7-8994-B054A8DBE016}" presName="parentLin" presStyleCnt="0"/>
      <dgm:spPr/>
    </dgm:pt>
    <dgm:pt modelId="{DD56FA31-E02D-484E-BFE0-05DF2C393D3E}" type="pres">
      <dgm:prSet presAssocID="{D14F0C10-FFA7-42A7-8994-B054A8DBE016}" presName="parentLeftMargin" presStyleLbl="node1" presStyleIdx="2" presStyleCnt="5"/>
      <dgm:spPr/>
    </dgm:pt>
    <dgm:pt modelId="{5D1A975E-85C8-4449-B770-CF47CF0B5042}" type="pres">
      <dgm:prSet presAssocID="{D14F0C10-FFA7-42A7-8994-B054A8DBE01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87DD499-D2BB-403E-8331-88CA0C8F7DFF}" type="pres">
      <dgm:prSet presAssocID="{D14F0C10-FFA7-42A7-8994-B054A8DBE016}" presName="negativeSpace" presStyleCnt="0"/>
      <dgm:spPr/>
    </dgm:pt>
    <dgm:pt modelId="{B0BD2192-FF05-4E29-A99E-5F8B3D977B54}" type="pres">
      <dgm:prSet presAssocID="{D14F0C10-FFA7-42A7-8994-B054A8DBE016}" presName="childText" presStyleLbl="conFgAcc1" presStyleIdx="3" presStyleCnt="5">
        <dgm:presLayoutVars>
          <dgm:bulletEnabled val="1"/>
        </dgm:presLayoutVars>
      </dgm:prSet>
      <dgm:spPr/>
    </dgm:pt>
    <dgm:pt modelId="{1F888DD6-1D9F-495E-8B65-35792E7CF872}" type="pres">
      <dgm:prSet presAssocID="{33B64223-0C8D-45D2-A3B3-D483650F87B8}" presName="spaceBetweenRectangles" presStyleCnt="0"/>
      <dgm:spPr/>
    </dgm:pt>
    <dgm:pt modelId="{B0217396-8A98-4F56-B5AA-F180DDE5F0BE}" type="pres">
      <dgm:prSet presAssocID="{794624AF-178C-4B9C-88E0-5AC9359A7541}" presName="parentLin" presStyleCnt="0"/>
      <dgm:spPr/>
    </dgm:pt>
    <dgm:pt modelId="{37B72953-FDDA-4DD3-B764-4CED507DDEAF}" type="pres">
      <dgm:prSet presAssocID="{794624AF-178C-4B9C-88E0-5AC9359A7541}" presName="parentLeftMargin" presStyleLbl="node1" presStyleIdx="3" presStyleCnt="5"/>
      <dgm:spPr/>
    </dgm:pt>
    <dgm:pt modelId="{08EFE41B-4786-4D39-A53A-3A6C880D111B}" type="pres">
      <dgm:prSet presAssocID="{794624AF-178C-4B9C-88E0-5AC9359A7541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3DEE51D-3452-4352-9493-2F019879F91A}" type="pres">
      <dgm:prSet presAssocID="{794624AF-178C-4B9C-88E0-5AC9359A7541}" presName="negativeSpace" presStyleCnt="0"/>
      <dgm:spPr/>
    </dgm:pt>
    <dgm:pt modelId="{FEBDC42E-1A2B-4518-B0A4-5C247273C2EB}" type="pres">
      <dgm:prSet presAssocID="{794624AF-178C-4B9C-88E0-5AC9359A7541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6F18912-95DE-4CC4-81BF-F7373AFBBE40}" type="presOf" srcId="{A00726EF-9088-4DDB-B5FF-29AA57282E6E}" destId="{7610D882-B22E-4FB3-AEF4-B31E6FB2CBB9}" srcOrd="1" destOrd="0" presId="urn:microsoft.com/office/officeart/2005/8/layout/list1"/>
    <dgm:cxn modelId="{C9B4D01A-1DDF-46BF-8DE4-0AF0E144ACB9}" type="presOf" srcId="{D14F0C10-FFA7-42A7-8994-B054A8DBE016}" destId="{5D1A975E-85C8-4449-B770-CF47CF0B5042}" srcOrd="1" destOrd="0" presId="urn:microsoft.com/office/officeart/2005/8/layout/list1"/>
    <dgm:cxn modelId="{EB280E3A-7B22-41D4-B06C-23FA15AF43AF}" type="presOf" srcId="{D14F0C10-FFA7-42A7-8994-B054A8DBE016}" destId="{DD56FA31-E02D-484E-BFE0-05DF2C393D3E}" srcOrd="0" destOrd="0" presId="urn:microsoft.com/office/officeart/2005/8/layout/list1"/>
    <dgm:cxn modelId="{405FB442-E9FE-4A75-9D55-67C72DCAE324}" type="presOf" srcId="{4B3DF0D3-1DB3-4AF7-84A8-946D4F49CA08}" destId="{D03D40DA-7E3F-42C2-88AE-78AFC6AA1240}" srcOrd="0" destOrd="0" presId="urn:microsoft.com/office/officeart/2005/8/layout/list1"/>
    <dgm:cxn modelId="{64242943-4195-466E-ADE6-16D779B27E81}" srcId="{4B3DF0D3-1DB3-4AF7-84A8-946D4F49CA08}" destId="{794624AF-178C-4B9C-88E0-5AC9359A7541}" srcOrd="4" destOrd="0" parTransId="{D2D5EBBA-5DB6-4020-B53A-6FAF42C35A6E}" sibTransId="{D19626C2-BF40-4155-8C36-84AC81C22B77}"/>
    <dgm:cxn modelId="{EC8C0249-D9E7-46AA-B034-4DA655D72535}" type="presOf" srcId="{A00726EF-9088-4DDB-B5FF-29AA57282E6E}" destId="{D193B295-5E01-4AF0-A1C6-58C732913224}" srcOrd="0" destOrd="0" presId="urn:microsoft.com/office/officeart/2005/8/layout/list1"/>
    <dgm:cxn modelId="{B63CC24E-7E14-45F7-89C1-DB92CB1E30C0}" srcId="{4B3DF0D3-1DB3-4AF7-84A8-946D4F49CA08}" destId="{D14F0C10-FFA7-42A7-8994-B054A8DBE016}" srcOrd="3" destOrd="0" parTransId="{808601A6-9657-4B3C-832D-D502755C22D9}" sibTransId="{33B64223-0C8D-45D2-A3B3-D483650F87B8}"/>
    <dgm:cxn modelId="{8113D74F-B323-4EE3-9070-F24F872D8E03}" type="presOf" srcId="{C9068C94-4CB9-446A-8F50-D0046798F8A1}" destId="{6415F1EE-E6DC-432F-9F9D-631ED7FD0CCE}" srcOrd="0" destOrd="0" presId="urn:microsoft.com/office/officeart/2005/8/layout/list1"/>
    <dgm:cxn modelId="{5C47A773-C239-49C1-9994-66F3648DBB50}" type="presOf" srcId="{C9068C94-4CB9-446A-8F50-D0046798F8A1}" destId="{7F89F062-B93F-4D74-A220-2F7B54CEA459}" srcOrd="1" destOrd="0" presId="urn:microsoft.com/office/officeart/2005/8/layout/list1"/>
    <dgm:cxn modelId="{B0078D8B-A32F-4092-8FFB-927E4652E4BE}" type="presOf" srcId="{794624AF-178C-4B9C-88E0-5AC9359A7541}" destId="{08EFE41B-4786-4D39-A53A-3A6C880D111B}" srcOrd="1" destOrd="0" presId="urn:microsoft.com/office/officeart/2005/8/layout/list1"/>
    <dgm:cxn modelId="{E2FD5391-9609-42C5-9651-DC8DF26AD259}" type="presOf" srcId="{794624AF-178C-4B9C-88E0-5AC9359A7541}" destId="{37B72953-FDDA-4DD3-B764-4CED507DDEAF}" srcOrd="0" destOrd="0" presId="urn:microsoft.com/office/officeart/2005/8/layout/list1"/>
    <dgm:cxn modelId="{7EA97D98-3FAC-4019-B38D-019F2CEDD594}" type="presOf" srcId="{A4E2EC05-2A0B-459F-8AB2-23FE146FD169}" destId="{D1C65C3F-6CC7-4AF3-AB92-73C652CAA92A}" srcOrd="0" destOrd="0" presId="urn:microsoft.com/office/officeart/2005/8/layout/list1"/>
    <dgm:cxn modelId="{209F85B4-6605-44BE-8F76-8A759570ED76}" type="presOf" srcId="{A4E2EC05-2A0B-459F-8AB2-23FE146FD169}" destId="{3F504BBB-E522-418B-BF21-7571CCAF76C2}" srcOrd="1" destOrd="0" presId="urn:microsoft.com/office/officeart/2005/8/layout/list1"/>
    <dgm:cxn modelId="{D3540DB8-A092-49BC-978B-E694B17BB9DC}" srcId="{4B3DF0D3-1DB3-4AF7-84A8-946D4F49CA08}" destId="{C9068C94-4CB9-446A-8F50-D0046798F8A1}" srcOrd="1" destOrd="0" parTransId="{7D660812-D85B-445F-A2F0-9E74D538875F}" sibTransId="{D27984E7-4424-41BC-9661-2B2B2E3C51AF}"/>
    <dgm:cxn modelId="{CA2598C5-FA54-4FB3-B618-4C7F47F55E08}" srcId="{4B3DF0D3-1DB3-4AF7-84A8-946D4F49CA08}" destId="{A4E2EC05-2A0B-459F-8AB2-23FE146FD169}" srcOrd="2" destOrd="0" parTransId="{F4214AD6-C87B-46F8-953C-C0A2622FB83C}" sibTransId="{751F0188-1A4D-437D-AB7B-195322685A85}"/>
    <dgm:cxn modelId="{C62359F8-BAB5-4570-A6CA-DB9474E09455}" srcId="{4B3DF0D3-1DB3-4AF7-84A8-946D4F49CA08}" destId="{A00726EF-9088-4DDB-B5FF-29AA57282E6E}" srcOrd="0" destOrd="0" parTransId="{D40C1CBB-DA9A-4AB0-BE56-6433412B99C2}" sibTransId="{98F1CD31-791A-4067-9710-2D1C44FD89CB}"/>
    <dgm:cxn modelId="{E0450BC7-4479-4721-9BD0-00347FF9E00C}" type="presParOf" srcId="{D03D40DA-7E3F-42C2-88AE-78AFC6AA1240}" destId="{620F3F0A-F847-4F62-923A-6D904EBD0B6B}" srcOrd="0" destOrd="0" presId="urn:microsoft.com/office/officeart/2005/8/layout/list1"/>
    <dgm:cxn modelId="{AE0CED01-7975-4D42-BD78-28B1958A4301}" type="presParOf" srcId="{620F3F0A-F847-4F62-923A-6D904EBD0B6B}" destId="{D193B295-5E01-4AF0-A1C6-58C732913224}" srcOrd="0" destOrd="0" presId="urn:microsoft.com/office/officeart/2005/8/layout/list1"/>
    <dgm:cxn modelId="{B80F4B85-5314-4ED6-AB8B-3A6A84097492}" type="presParOf" srcId="{620F3F0A-F847-4F62-923A-6D904EBD0B6B}" destId="{7610D882-B22E-4FB3-AEF4-B31E6FB2CBB9}" srcOrd="1" destOrd="0" presId="urn:microsoft.com/office/officeart/2005/8/layout/list1"/>
    <dgm:cxn modelId="{D7E19598-C819-4A3B-8646-9DE5FEB57D4C}" type="presParOf" srcId="{D03D40DA-7E3F-42C2-88AE-78AFC6AA1240}" destId="{2088FF30-91CB-493B-B66C-CFB8F63F3329}" srcOrd="1" destOrd="0" presId="urn:microsoft.com/office/officeart/2005/8/layout/list1"/>
    <dgm:cxn modelId="{A880E54F-AEBF-4C23-9A8D-AD159A8F68CB}" type="presParOf" srcId="{D03D40DA-7E3F-42C2-88AE-78AFC6AA1240}" destId="{577CA2CC-D640-4913-92DB-98FB6DB93770}" srcOrd="2" destOrd="0" presId="urn:microsoft.com/office/officeart/2005/8/layout/list1"/>
    <dgm:cxn modelId="{FF12EC82-3D5B-4963-8DB7-668C09A128FD}" type="presParOf" srcId="{D03D40DA-7E3F-42C2-88AE-78AFC6AA1240}" destId="{88C65DB6-9604-4B70-86D6-691135C4AE09}" srcOrd="3" destOrd="0" presId="urn:microsoft.com/office/officeart/2005/8/layout/list1"/>
    <dgm:cxn modelId="{43E7E4DB-1B31-4028-B9BC-CBCBE5C4BB40}" type="presParOf" srcId="{D03D40DA-7E3F-42C2-88AE-78AFC6AA1240}" destId="{0CAD7CA7-7204-4363-81AB-26E75A9E9CA7}" srcOrd="4" destOrd="0" presId="urn:microsoft.com/office/officeart/2005/8/layout/list1"/>
    <dgm:cxn modelId="{A0A07A9A-1A48-479C-8C00-2C027D084978}" type="presParOf" srcId="{0CAD7CA7-7204-4363-81AB-26E75A9E9CA7}" destId="{6415F1EE-E6DC-432F-9F9D-631ED7FD0CCE}" srcOrd="0" destOrd="0" presId="urn:microsoft.com/office/officeart/2005/8/layout/list1"/>
    <dgm:cxn modelId="{B7CD7713-3410-4265-B9DA-15612BF8E0E5}" type="presParOf" srcId="{0CAD7CA7-7204-4363-81AB-26E75A9E9CA7}" destId="{7F89F062-B93F-4D74-A220-2F7B54CEA459}" srcOrd="1" destOrd="0" presId="urn:microsoft.com/office/officeart/2005/8/layout/list1"/>
    <dgm:cxn modelId="{6C427654-A159-45ED-B306-988AAAF1AF51}" type="presParOf" srcId="{D03D40DA-7E3F-42C2-88AE-78AFC6AA1240}" destId="{CD526A24-65CC-4ED7-8AE1-FBF6B21BF5C1}" srcOrd="5" destOrd="0" presId="urn:microsoft.com/office/officeart/2005/8/layout/list1"/>
    <dgm:cxn modelId="{3FCCE269-E88C-4144-900C-641B765C5DCE}" type="presParOf" srcId="{D03D40DA-7E3F-42C2-88AE-78AFC6AA1240}" destId="{FFFBC579-48BD-42D5-BC56-467FFE883234}" srcOrd="6" destOrd="0" presId="urn:microsoft.com/office/officeart/2005/8/layout/list1"/>
    <dgm:cxn modelId="{C2E7CB74-34EB-4E69-8F44-B1CC717D55E0}" type="presParOf" srcId="{D03D40DA-7E3F-42C2-88AE-78AFC6AA1240}" destId="{D8AB18B0-C2BC-4BBD-9FC9-E0E268987EA6}" srcOrd="7" destOrd="0" presId="urn:microsoft.com/office/officeart/2005/8/layout/list1"/>
    <dgm:cxn modelId="{B51F418F-95D5-45CB-8982-09D203912031}" type="presParOf" srcId="{D03D40DA-7E3F-42C2-88AE-78AFC6AA1240}" destId="{F62A93E5-DF37-47C1-95CE-146BA147F227}" srcOrd="8" destOrd="0" presId="urn:microsoft.com/office/officeart/2005/8/layout/list1"/>
    <dgm:cxn modelId="{94A5387E-5438-4DD5-A4B7-5A311BFA9524}" type="presParOf" srcId="{F62A93E5-DF37-47C1-95CE-146BA147F227}" destId="{D1C65C3F-6CC7-4AF3-AB92-73C652CAA92A}" srcOrd="0" destOrd="0" presId="urn:microsoft.com/office/officeart/2005/8/layout/list1"/>
    <dgm:cxn modelId="{ED8CF20B-1CB6-4A71-804E-9DA5AB702A36}" type="presParOf" srcId="{F62A93E5-DF37-47C1-95CE-146BA147F227}" destId="{3F504BBB-E522-418B-BF21-7571CCAF76C2}" srcOrd="1" destOrd="0" presId="urn:microsoft.com/office/officeart/2005/8/layout/list1"/>
    <dgm:cxn modelId="{6F3D5B33-C3AA-4DA8-A1A6-E818E38F6D1B}" type="presParOf" srcId="{D03D40DA-7E3F-42C2-88AE-78AFC6AA1240}" destId="{54F5FD3B-FE41-4A61-A898-8B4C4AB45553}" srcOrd="9" destOrd="0" presId="urn:microsoft.com/office/officeart/2005/8/layout/list1"/>
    <dgm:cxn modelId="{1573D9BB-126F-447A-8ABC-8A572A6E09DD}" type="presParOf" srcId="{D03D40DA-7E3F-42C2-88AE-78AFC6AA1240}" destId="{B9FA8CF4-FB49-478D-A331-06D7AEC00AA8}" srcOrd="10" destOrd="0" presId="urn:microsoft.com/office/officeart/2005/8/layout/list1"/>
    <dgm:cxn modelId="{C891586B-7197-4DC0-BEC6-457AC53C59C9}" type="presParOf" srcId="{D03D40DA-7E3F-42C2-88AE-78AFC6AA1240}" destId="{B8E769FB-9FAC-400F-ADAB-1316A097827D}" srcOrd="11" destOrd="0" presId="urn:microsoft.com/office/officeart/2005/8/layout/list1"/>
    <dgm:cxn modelId="{55BD20EB-7A7A-4B96-8F13-5775553DA6C0}" type="presParOf" srcId="{D03D40DA-7E3F-42C2-88AE-78AFC6AA1240}" destId="{1807BDB1-6F2F-4C72-8962-E5F115A158B9}" srcOrd="12" destOrd="0" presId="urn:microsoft.com/office/officeart/2005/8/layout/list1"/>
    <dgm:cxn modelId="{6669142E-B0AD-4313-8396-8C57EF0EC8A9}" type="presParOf" srcId="{1807BDB1-6F2F-4C72-8962-E5F115A158B9}" destId="{DD56FA31-E02D-484E-BFE0-05DF2C393D3E}" srcOrd="0" destOrd="0" presId="urn:microsoft.com/office/officeart/2005/8/layout/list1"/>
    <dgm:cxn modelId="{C3916921-BCC0-47AC-8A4E-452F0FC5A31F}" type="presParOf" srcId="{1807BDB1-6F2F-4C72-8962-E5F115A158B9}" destId="{5D1A975E-85C8-4449-B770-CF47CF0B5042}" srcOrd="1" destOrd="0" presId="urn:microsoft.com/office/officeart/2005/8/layout/list1"/>
    <dgm:cxn modelId="{B061010F-D49E-4332-B3F8-A8819EB3791C}" type="presParOf" srcId="{D03D40DA-7E3F-42C2-88AE-78AFC6AA1240}" destId="{487DD499-D2BB-403E-8331-88CA0C8F7DFF}" srcOrd="13" destOrd="0" presId="urn:microsoft.com/office/officeart/2005/8/layout/list1"/>
    <dgm:cxn modelId="{B45BFA70-94B4-4445-A902-1E35C3CBA24A}" type="presParOf" srcId="{D03D40DA-7E3F-42C2-88AE-78AFC6AA1240}" destId="{B0BD2192-FF05-4E29-A99E-5F8B3D977B54}" srcOrd="14" destOrd="0" presId="urn:microsoft.com/office/officeart/2005/8/layout/list1"/>
    <dgm:cxn modelId="{14F459A9-0469-4343-8CF8-580745E2CA9A}" type="presParOf" srcId="{D03D40DA-7E3F-42C2-88AE-78AFC6AA1240}" destId="{1F888DD6-1D9F-495E-8B65-35792E7CF872}" srcOrd="15" destOrd="0" presId="urn:microsoft.com/office/officeart/2005/8/layout/list1"/>
    <dgm:cxn modelId="{DC0031B4-8757-425B-984F-24E79DF2E4E0}" type="presParOf" srcId="{D03D40DA-7E3F-42C2-88AE-78AFC6AA1240}" destId="{B0217396-8A98-4F56-B5AA-F180DDE5F0BE}" srcOrd="16" destOrd="0" presId="urn:microsoft.com/office/officeart/2005/8/layout/list1"/>
    <dgm:cxn modelId="{CAB45BB9-32C4-4C2D-9A00-98F40F9F2483}" type="presParOf" srcId="{B0217396-8A98-4F56-B5AA-F180DDE5F0BE}" destId="{37B72953-FDDA-4DD3-B764-4CED507DDEAF}" srcOrd="0" destOrd="0" presId="urn:microsoft.com/office/officeart/2005/8/layout/list1"/>
    <dgm:cxn modelId="{14A93C0E-D9A5-45BA-BF0D-F971EB7A6E7E}" type="presParOf" srcId="{B0217396-8A98-4F56-B5AA-F180DDE5F0BE}" destId="{08EFE41B-4786-4D39-A53A-3A6C880D111B}" srcOrd="1" destOrd="0" presId="urn:microsoft.com/office/officeart/2005/8/layout/list1"/>
    <dgm:cxn modelId="{6F6CD473-00A9-4A77-87D4-A783512E7393}" type="presParOf" srcId="{D03D40DA-7E3F-42C2-88AE-78AFC6AA1240}" destId="{F3DEE51D-3452-4352-9493-2F019879F91A}" srcOrd="17" destOrd="0" presId="urn:microsoft.com/office/officeart/2005/8/layout/list1"/>
    <dgm:cxn modelId="{2383BA68-3ED7-440D-90F4-0A0329C5E6BC}" type="presParOf" srcId="{D03D40DA-7E3F-42C2-88AE-78AFC6AA1240}" destId="{FEBDC42E-1A2B-4518-B0A4-5C247273C2EB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B3DF0D3-1DB3-4AF7-84A8-946D4F49CA08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DDEE2746-7F0E-4AD9-AAF6-D61FF3E1D593}">
      <dgm:prSet phldr="0"/>
      <dgm:spPr/>
      <dgm:t>
        <a:bodyPr/>
        <a:lstStyle/>
        <a:p>
          <a:pPr algn="l">
            <a:lnSpc>
              <a:spcPct val="120000"/>
            </a:lnSpc>
          </a:pPr>
          <a:r>
            <a:rPr lang="en-US"/>
            <a:t>PopItemNames</a:t>
          </a:r>
          <a:r>
            <a:rPr lang="en-US" b="0" i="0" u="none" strike="noStrike" cap="none" baseline="0" noProof="0">
              <a:latin typeface="Tw Cen MT"/>
            </a:rPr>
            <a:t>()</a:t>
          </a:r>
          <a:endParaRPr lang="en-US"/>
        </a:p>
      </dgm:t>
    </dgm:pt>
    <dgm:pt modelId="{CD9A549B-15F1-4A10-A0BC-E9502E0E90BB}" type="parTrans" cxnId="{BEB80A55-820F-4C52-AC08-817207DD3828}">
      <dgm:prSet/>
      <dgm:spPr/>
    </dgm:pt>
    <dgm:pt modelId="{C52636E8-5ABC-4E34-BF04-7773E534FB3A}" type="sibTrans" cxnId="{BEB80A55-820F-4C52-AC08-817207DD3828}">
      <dgm:prSet/>
      <dgm:spPr/>
    </dgm:pt>
    <dgm:pt modelId="{1AE136FC-CF9C-44DC-B502-4C03A3B9E99F}">
      <dgm:prSet phldr="0"/>
      <dgm:spPr/>
      <dgm:t>
        <a:bodyPr/>
        <a:lstStyle/>
        <a:p>
          <a:pPr algn="l">
            <a:lnSpc>
              <a:spcPct val="120000"/>
            </a:lnSpc>
          </a:pPr>
          <a:r>
            <a:rPr lang="en-US"/>
            <a:t>CboItemName_Change</a:t>
          </a:r>
          <a:r>
            <a:rPr lang="en-US">
              <a:latin typeface="Tw Cen MT" panose="020B0602020104020603"/>
            </a:rPr>
            <a:t>()</a:t>
          </a:r>
          <a:endParaRPr lang="en-US"/>
        </a:p>
      </dgm:t>
    </dgm:pt>
    <dgm:pt modelId="{272F6EAD-33E2-46A1-9942-67FF25CE3246}" type="parTrans" cxnId="{16CCB1B6-61A5-4948-8B1A-F70A85037C0E}">
      <dgm:prSet/>
      <dgm:spPr/>
    </dgm:pt>
    <dgm:pt modelId="{1B29B4C0-E93A-4654-8F33-843109435175}" type="sibTrans" cxnId="{16CCB1B6-61A5-4948-8B1A-F70A85037C0E}">
      <dgm:prSet/>
      <dgm:spPr/>
    </dgm:pt>
    <dgm:pt modelId="{2FA83A8C-D4D9-4BF7-A007-1259B4CD49B4}">
      <dgm:prSet phldr="0"/>
      <dgm:spPr/>
      <dgm:t>
        <a:bodyPr/>
        <a:lstStyle/>
        <a:p>
          <a:pPr algn="l">
            <a:lnSpc>
              <a:spcPct val="120000"/>
            </a:lnSpc>
          </a:pPr>
          <a:r>
            <a:rPr lang="en-US"/>
            <a:t>GetItemID() as Integer</a:t>
          </a:r>
        </a:p>
      </dgm:t>
    </dgm:pt>
    <dgm:pt modelId="{5E9A5DEC-D7B5-496F-8244-D99644042556}" type="parTrans" cxnId="{5DDE4A3C-7E09-435E-A193-6322240B90EF}">
      <dgm:prSet/>
      <dgm:spPr/>
    </dgm:pt>
    <dgm:pt modelId="{59336770-1FD6-43B9-AA9E-2AF7B3B50BAF}" type="sibTrans" cxnId="{5DDE4A3C-7E09-435E-A193-6322240B90EF}">
      <dgm:prSet/>
      <dgm:spPr/>
    </dgm:pt>
    <dgm:pt modelId="{AFECBD45-D704-423E-BCA6-17BB09E894FF}">
      <dgm:prSet phldr="0"/>
      <dgm:spPr/>
      <dgm:t>
        <a:bodyPr/>
        <a:lstStyle/>
        <a:p>
          <a:pPr algn="l">
            <a:lnSpc>
              <a:spcPct val="120000"/>
            </a:lnSpc>
          </a:pPr>
          <a:r>
            <a:rPr lang="en-US">
              <a:latin typeface="Tw Cen MT" panose="020B0602020104020603"/>
            </a:rPr>
            <a:t>ProcCustCode()</a:t>
          </a:r>
        </a:p>
      </dgm:t>
    </dgm:pt>
    <dgm:pt modelId="{9F535CA0-D56E-4B7C-B520-A41318435C3C}" type="parTrans" cxnId="{1AFEC526-5967-492B-87E7-643B9FC14843}">
      <dgm:prSet/>
      <dgm:spPr/>
    </dgm:pt>
    <dgm:pt modelId="{C559766B-FF77-4959-BC17-504AA977C5FE}" type="sibTrans" cxnId="{1AFEC526-5967-492B-87E7-643B9FC14843}">
      <dgm:prSet/>
      <dgm:spPr/>
    </dgm:pt>
    <dgm:pt modelId="{F1F94CDF-AABF-4AA4-9BAD-B180B53C003C}">
      <dgm:prSet phldr="0"/>
      <dgm:spPr/>
      <dgm:t>
        <a:bodyPr/>
        <a:lstStyle/>
        <a:p>
          <a:pPr algn="l">
            <a:lnSpc>
              <a:spcPct val="120000"/>
            </a:lnSpc>
          </a:pPr>
          <a:r>
            <a:rPr lang="en-US">
              <a:latin typeface="Tw Cen MT" panose="020B0602020104020603"/>
            </a:rPr>
            <a:t>PopCustCode()</a:t>
          </a:r>
        </a:p>
      </dgm:t>
    </dgm:pt>
    <dgm:pt modelId="{CC36E2B5-314F-489D-856F-6DA4B2DEA54B}" type="parTrans" cxnId="{4125E74F-B429-433E-B90D-605BD5811AC6}">
      <dgm:prSet/>
      <dgm:spPr/>
    </dgm:pt>
    <dgm:pt modelId="{68880F41-DDB3-4B41-B2D5-C85375DF40F6}" type="sibTrans" cxnId="{4125E74F-B429-433E-B90D-605BD5811AC6}">
      <dgm:prSet/>
      <dgm:spPr/>
    </dgm:pt>
    <dgm:pt modelId="{D03D40DA-7E3F-42C2-88AE-78AFC6AA1240}" type="pres">
      <dgm:prSet presAssocID="{4B3DF0D3-1DB3-4AF7-84A8-946D4F49CA08}" presName="linear" presStyleCnt="0">
        <dgm:presLayoutVars>
          <dgm:dir/>
          <dgm:animLvl val="lvl"/>
          <dgm:resizeHandles val="exact"/>
        </dgm:presLayoutVars>
      </dgm:prSet>
      <dgm:spPr/>
    </dgm:pt>
    <dgm:pt modelId="{39D92234-B077-46F6-9AA8-FD8974F64711}" type="pres">
      <dgm:prSet presAssocID="{DDEE2746-7F0E-4AD9-AAF6-D61FF3E1D593}" presName="parentLin" presStyleCnt="0"/>
      <dgm:spPr/>
    </dgm:pt>
    <dgm:pt modelId="{A763A42C-33CB-4AB3-958B-A7F8212A4115}" type="pres">
      <dgm:prSet presAssocID="{DDEE2746-7F0E-4AD9-AAF6-D61FF3E1D593}" presName="parentLeftMargin" presStyleLbl="node1" presStyleIdx="0" presStyleCnt="5"/>
      <dgm:spPr/>
    </dgm:pt>
    <dgm:pt modelId="{FF7ACF44-F092-4FDD-B453-36D20D9F05B6}" type="pres">
      <dgm:prSet presAssocID="{DDEE2746-7F0E-4AD9-AAF6-D61FF3E1D59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8215AC5-EF81-48EB-A7D3-6FDEB96B5BD6}" type="pres">
      <dgm:prSet presAssocID="{DDEE2746-7F0E-4AD9-AAF6-D61FF3E1D593}" presName="negativeSpace" presStyleCnt="0"/>
      <dgm:spPr/>
    </dgm:pt>
    <dgm:pt modelId="{68D74198-C8D1-4BBF-B101-21CE204F98B5}" type="pres">
      <dgm:prSet presAssocID="{DDEE2746-7F0E-4AD9-AAF6-D61FF3E1D593}" presName="childText" presStyleLbl="conFgAcc1" presStyleIdx="0" presStyleCnt="5">
        <dgm:presLayoutVars>
          <dgm:bulletEnabled val="1"/>
        </dgm:presLayoutVars>
      </dgm:prSet>
      <dgm:spPr/>
    </dgm:pt>
    <dgm:pt modelId="{8627C7D2-862B-45A0-9C37-627C87FABE62}" type="pres">
      <dgm:prSet presAssocID="{C52636E8-5ABC-4E34-BF04-7773E534FB3A}" presName="spaceBetweenRectangles" presStyleCnt="0"/>
      <dgm:spPr/>
    </dgm:pt>
    <dgm:pt modelId="{BA33252F-E57E-40FB-A934-18084AC04DDF}" type="pres">
      <dgm:prSet presAssocID="{1AE136FC-CF9C-44DC-B502-4C03A3B9E99F}" presName="parentLin" presStyleCnt="0"/>
      <dgm:spPr/>
    </dgm:pt>
    <dgm:pt modelId="{52900165-F32E-4016-868F-379635E89677}" type="pres">
      <dgm:prSet presAssocID="{1AE136FC-CF9C-44DC-B502-4C03A3B9E99F}" presName="parentLeftMargin" presStyleLbl="node1" presStyleIdx="0" presStyleCnt="5"/>
      <dgm:spPr/>
    </dgm:pt>
    <dgm:pt modelId="{B62B2C40-A24C-4DC3-829C-012255584788}" type="pres">
      <dgm:prSet presAssocID="{1AE136FC-CF9C-44DC-B502-4C03A3B9E99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8617A0A-F5B3-4970-BD47-81ABFB2B222C}" type="pres">
      <dgm:prSet presAssocID="{1AE136FC-CF9C-44DC-B502-4C03A3B9E99F}" presName="negativeSpace" presStyleCnt="0"/>
      <dgm:spPr/>
    </dgm:pt>
    <dgm:pt modelId="{1DE59A78-20E5-4B6F-A2BB-F2CFA8A67F69}" type="pres">
      <dgm:prSet presAssocID="{1AE136FC-CF9C-44DC-B502-4C03A3B9E99F}" presName="childText" presStyleLbl="conFgAcc1" presStyleIdx="1" presStyleCnt="5">
        <dgm:presLayoutVars>
          <dgm:bulletEnabled val="1"/>
        </dgm:presLayoutVars>
      </dgm:prSet>
      <dgm:spPr/>
    </dgm:pt>
    <dgm:pt modelId="{7B1272F9-CC6D-4CA9-837A-21F2A1846CCE}" type="pres">
      <dgm:prSet presAssocID="{1B29B4C0-E93A-4654-8F33-843109435175}" presName="spaceBetweenRectangles" presStyleCnt="0"/>
      <dgm:spPr/>
    </dgm:pt>
    <dgm:pt modelId="{47EDF6D9-0CD3-40E1-A913-602D31C7E4A5}" type="pres">
      <dgm:prSet presAssocID="{2FA83A8C-D4D9-4BF7-A007-1259B4CD49B4}" presName="parentLin" presStyleCnt="0"/>
      <dgm:spPr/>
    </dgm:pt>
    <dgm:pt modelId="{A87FFCE7-1D56-4337-AB41-3B1FD3FC1CD7}" type="pres">
      <dgm:prSet presAssocID="{2FA83A8C-D4D9-4BF7-A007-1259B4CD49B4}" presName="parentLeftMargin" presStyleLbl="node1" presStyleIdx="1" presStyleCnt="5"/>
      <dgm:spPr/>
    </dgm:pt>
    <dgm:pt modelId="{37205441-5973-4193-B4A5-3C240B9392C7}" type="pres">
      <dgm:prSet presAssocID="{2FA83A8C-D4D9-4BF7-A007-1259B4CD49B4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EAFB279-A3CD-4D7D-8C04-FDA802A7F9C4}" type="pres">
      <dgm:prSet presAssocID="{2FA83A8C-D4D9-4BF7-A007-1259B4CD49B4}" presName="negativeSpace" presStyleCnt="0"/>
      <dgm:spPr/>
    </dgm:pt>
    <dgm:pt modelId="{72C8DAC3-0EF3-46A8-8DC8-E38F8C68A1AA}" type="pres">
      <dgm:prSet presAssocID="{2FA83A8C-D4D9-4BF7-A007-1259B4CD49B4}" presName="childText" presStyleLbl="conFgAcc1" presStyleIdx="2" presStyleCnt="5">
        <dgm:presLayoutVars>
          <dgm:bulletEnabled val="1"/>
        </dgm:presLayoutVars>
      </dgm:prSet>
      <dgm:spPr/>
    </dgm:pt>
    <dgm:pt modelId="{B504CD01-7A80-4340-8B11-F5A95EEBA898}" type="pres">
      <dgm:prSet presAssocID="{59336770-1FD6-43B9-AA9E-2AF7B3B50BAF}" presName="spaceBetweenRectangles" presStyleCnt="0"/>
      <dgm:spPr/>
    </dgm:pt>
    <dgm:pt modelId="{5B86F6B2-99D9-40C0-8BD4-7F076B80B7A6}" type="pres">
      <dgm:prSet presAssocID="{AFECBD45-D704-423E-BCA6-17BB09E894FF}" presName="parentLin" presStyleCnt="0"/>
      <dgm:spPr/>
    </dgm:pt>
    <dgm:pt modelId="{3953BB4A-93ED-400F-B6B1-1064292639FA}" type="pres">
      <dgm:prSet presAssocID="{AFECBD45-D704-423E-BCA6-17BB09E894FF}" presName="parentLeftMargin" presStyleLbl="node1" presStyleIdx="2" presStyleCnt="5"/>
      <dgm:spPr/>
    </dgm:pt>
    <dgm:pt modelId="{22EB5592-3063-44DF-B5F8-C8FEC811EC06}" type="pres">
      <dgm:prSet presAssocID="{AFECBD45-D704-423E-BCA6-17BB09E894F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12A1766-8A07-4FF3-95CC-734BC36C001F}" type="pres">
      <dgm:prSet presAssocID="{AFECBD45-D704-423E-BCA6-17BB09E894FF}" presName="negativeSpace" presStyleCnt="0"/>
      <dgm:spPr/>
    </dgm:pt>
    <dgm:pt modelId="{04C3A637-F975-4335-95CC-43E835553DDB}" type="pres">
      <dgm:prSet presAssocID="{AFECBD45-D704-423E-BCA6-17BB09E894FF}" presName="childText" presStyleLbl="conFgAcc1" presStyleIdx="3" presStyleCnt="5">
        <dgm:presLayoutVars>
          <dgm:bulletEnabled val="1"/>
        </dgm:presLayoutVars>
      </dgm:prSet>
      <dgm:spPr/>
    </dgm:pt>
    <dgm:pt modelId="{A58A1B36-2EBE-40F6-8EB4-44B712FCD7A0}" type="pres">
      <dgm:prSet presAssocID="{C559766B-FF77-4959-BC17-504AA977C5FE}" presName="spaceBetweenRectangles" presStyleCnt="0"/>
      <dgm:spPr/>
    </dgm:pt>
    <dgm:pt modelId="{1F610E0D-483C-4754-823C-95D9EF65F3E2}" type="pres">
      <dgm:prSet presAssocID="{F1F94CDF-AABF-4AA4-9BAD-B180B53C003C}" presName="parentLin" presStyleCnt="0"/>
      <dgm:spPr/>
    </dgm:pt>
    <dgm:pt modelId="{8B283842-EBD1-453F-B4A4-91442958761E}" type="pres">
      <dgm:prSet presAssocID="{F1F94CDF-AABF-4AA4-9BAD-B180B53C003C}" presName="parentLeftMargin" presStyleLbl="node1" presStyleIdx="3" presStyleCnt="5"/>
      <dgm:spPr/>
    </dgm:pt>
    <dgm:pt modelId="{8EF3D9DB-A8B8-4EC1-80A6-1C2D0373BA53}" type="pres">
      <dgm:prSet presAssocID="{F1F94CDF-AABF-4AA4-9BAD-B180B53C003C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C71D8ED-A941-44A1-987D-391D21E26B23}" type="pres">
      <dgm:prSet presAssocID="{F1F94CDF-AABF-4AA4-9BAD-B180B53C003C}" presName="negativeSpace" presStyleCnt="0"/>
      <dgm:spPr/>
    </dgm:pt>
    <dgm:pt modelId="{03699D91-DB36-4A72-ADD2-F19AC370693F}" type="pres">
      <dgm:prSet presAssocID="{F1F94CDF-AABF-4AA4-9BAD-B180B53C003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DC12C512-3E54-4658-B8EA-B2A3325578F5}" type="presOf" srcId="{2FA83A8C-D4D9-4BF7-A007-1259B4CD49B4}" destId="{37205441-5973-4193-B4A5-3C240B9392C7}" srcOrd="1" destOrd="0" presId="urn:microsoft.com/office/officeart/2005/8/layout/list1"/>
    <dgm:cxn modelId="{1AFEC526-5967-492B-87E7-643B9FC14843}" srcId="{4B3DF0D3-1DB3-4AF7-84A8-946D4F49CA08}" destId="{AFECBD45-D704-423E-BCA6-17BB09E894FF}" srcOrd="3" destOrd="0" parTransId="{9F535CA0-D56E-4B7C-B520-A41318435C3C}" sibTransId="{C559766B-FF77-4959-BC17-504AA977C5FE}"/>
    <dgm:cxn modelId="{5DDE4A3C-7E09-435E-A193-6322240B90EF}" srcId="{4B3DF0D3-1DB3-4AF7-84A8-946D4F49CA08}" destId="{2FA83A8C-D4D9-4BF7-A007-1259B4CD49B4}" srcOrd="2" destOrd="0" parTransId="{5E9A5DEC-D7B5-496F-8244-D99644042556}" sibTransId="{59336770-1FD6-43B9-AA9E-2AF7B3B50BAF}"/>
    <dgm:cxn modelId="{405FB442-E9FE-4A75-9D55-67C72DCAE324}" type="presOf" srcId="{4B3DF0D3-1DB3-4AF7-84A8-946D4F49CA08}" destId="{D03D40DA-7E3F-42C2-88AE-78AFC6AA1240}" srcOrd="0" destOrd="0" presId="urn:microsoft.com/office/officeart/2005/8/layout/list1"/>
    <dgm:cxn modelId="{4125E74F-B429-433E-B90D-605BD5811AC6}" srcId="{4B3DF0D3-1DB3-4AF7-84A8-946D4F49CA08}" destId="{F1F94CDF-AABF-4AA4-9BAD-B180B53C003C}" srcOrd="4" destOrd="0" parTransId="{CC36E2B5-314F-489D-856F-6DA4B2DEA54B}" sibTransId="{68880F41-DDB3-4B41-B2D5-C85375DF40F6}"/>
    <dgm:cxn modelId="{BEB80A55-820F-4C52-AC08-817207DD3828}" srcId="{4B3DF0D3-1DB3-4AF7-84A8-946D4F49CA08}" destId="{DDEE2746-7F0E-4AD9-AAF6-D61FF3E1D593}" srcOrd="0" destOrd="0" parTransId="{CD9A549B-15F1-4A10-A0BC-E9502E0E90BB}" sibTransId="{C52636E8-5ABC-4E34-BF04-7773E534FB3A}"/>
    <dgm:cxn modelId="{FD9D8D88-660A-46CE-AB53-F948EAE44ABA}" type="presOf" srcId="{F1F94CDF-AABF-4AA4-9BAD-B180B53C003C}" destId="{8EF3D9DB-A8B8-4EC1-80A6-1C2D0373BA53}" srcOrd="1" destOrd="0" presId="urn:microsoft.com/office/officeart/2005/8/layout/list1"/>
    <dgm:cxn modelId="{F1F4FA91-9D24-42B9-80D2-D966828AAD9C}" type="presOf" srcId="{DDEE2746-7F0E-4AD9-AAF6-D61FF3E1D593}" destId="{FF7ACF44-F092-4FDD-B453-36D20D9F05B6}" srcOrd="1" destOrd="0" presId="urn:microsoft.com/office/officeart/2005/8/layout/list1"/>
    <dgm:cxn modelId="{080A279A-8327-4689-9782-897F78E8BFC4}" type="presOf" srcId="{AFECBD45-D704-423E-BCA6-17BB09E894FF}" destId="{3953BB4A-93ED-400F-B6B1-1064292639FA}" srcOrd="0" destOrd="0" presId="urn:microsoft.com/office/officeart/2005/8/layout/list1"/>
    <dgm:cxn modelId="{16CCB1B6-61A5-4948-8B1A-F70A85037C0E}" srcId="{4B3DF0D3-1DB3-4AF7-84A8-946D4F49CA08}" destId="{1AE136FC-CF9C-44DC-B502-4C03A3B9E99F}" srcOrd="1" destOrd="0" parTransId="{272F6EAD-33E2-46A1-9942-67FF25CE3246}" sibTransId="{1B29B4C0-E93A-4654-8F33-843109435175}"/>
    <dgm:cxn modelId="{ECDB3FDA-3B85-458D-8FA8-D899AFDCFB5D}" type="presOf" srcId="{1AE136FC-CF9C-44DC-B502-4C03A3B9E99F}" destId="{B62B2C40-A24C-4DC3-829C-012255584788}" srcOrd="1" destOrd="0" presId="urn:microsoft.com/office/officeart/2005/8/layout/list1"/>
    <dgm:cxn modelId="{E4D01DDF-CE06-41D8-852E-A92A5235BD49}" type="presOf" srcId="{1AE136FC-CF9C-44DC-B502-4C03A3B9E99F}" destId="{52900165-F32E-4016-868F-379635E89677}" srcOrd="0" destOrd="0" presId="urn:microsoft.com/office/officeart/2005/8/layout/list1"/>
    <dgm:cxn modelId="{5DA0F1E7-9534-4BA2-8FD9-E5C5CC9D1436}" type="presOf" srcId="{F1F94CDF-AABF-4AA4-9BAD-B180B53C003C}" destId="{8B283842-EBD1-453F-B4A4-91442958761E}" srcOrd="0" destOrd="0" presId="urn:microsoft.com/office/officeart/2005/8/layout/list1"/>
    <dgm:cxn modelId="{338F35FB-FA0B-485C-84F3-6FDE2A4E0B6C}" type="presOf" srcId="{AFECBD45-D704-423E-BCA6-17BB09E894FF}" destId="{22EB5592-3063-44DF-B5F8-C8FEC811EC06}" srcOrd="1" destOrd="0" presId="urn:microsoft.com/office/officeart/2005/8/layout/list1"/>
    <dgm:cxn modelId="{A3093CFD-0C03-44A2-A882-AFED0FCA2203}" type="presOf" srcId="{2FA83A8C-D4D9-4BF7-A007-1259B4CD49B4}" destId="{A87FFCE7-1D56-4337-AB41-3B1FD3FC1CD7}" srcOrd="0" destOrd="0" presId="urn:microsoft.com/office/officeart/2005/8/layout/list1"/>
    <dgm:cxn modelId="{AD1672FE-9DDD-4FE4-8A5A-892961A84FD9}" type="presOf" srcId="{DDEE2746-7F0E-4AD9-AAF6-D61FF3E1D593}" destId="{A763A42C-33CB-4AB3-958B-A7F8212A4115}" srcOrd="0" destOrd="0" presId="urn:microsoft.com/office/officeart/2005/8/layout/list1"/>
    <dgm:cxn modelId="{BE536031-0C79-4A7F-B736-A2935CC0FD57}" type="presParOf" srcId="{D03D40DA-7E3F-42C2-88AE-78AFC6AA1240}" destId="{39D92234-B077-46F6-9AA8-FD8974F64711}" srcOrd="0" destOrd="0" presId="urn:microsoft.com/office/officeart/2005/8/layout/list1"/>
    <dgm:cxn modelId="{E1AA0F6A-B383-4163-8F49-ED6A548555FD}" type="presParOf" srcId="{39D92234-B077-46F6-9AA8-FD8974F64711}" destId="{A763A42C-33CB-4AB3-958B-A7F8212A4115}" srcOrd="0" destOrd="0" presId="urn:microsoft.com/office/officeart/2005/8/layout/list1"/>
    <dgm:cxn modelId="{F6442BC2-9654-462B-9BEF-FAC0B98A2C58}" type="presParOf" srcId="{39D92234-B077-46F6-9AA8-FD8974F64711}" destId="{FF7ACF44-F092-4FDD-B453-36D20D9F05B6}" srcOrd="1" destOrd="0" presId="urn:microsoft.com/office/officeart/2005/8/layout/list1"/>
    <dgm:cxn modelId="{63297F3D-7083-4133-BA72-6E140D2A958F}" type="presParOf" srcId="{D03D40DA-7E3F-42C2-88AE-78AFC6AA1240}" destId="{38215AC5-EF81-48EB-A7D3-6FDEB96B5BD6}" srcOrd="1" destOrd="0" presId="urn:microsoft.com/office/officeart/2005/8/layout/list1"/>
    <dgm:cxn modelId="{58BFA120-C512-4CD0-AF5F-559B4E82C288}" type="presParOf" srcId="{D03D40DA-7E3F-42C2-88AE-78AFC6AA1240}" destId="{68D74198-C8D1-4BBF-B101-21CE204F98B5}" srcOrd="2" destOrd="0" presId="urn:microsoft.com/office/officeart/2005/8/layout/list1"/>
    <dgm:cxn modelId="{CA9142D5-407C-4612-91EB-C6DADB9BA98F}" type="presParOf" srcId="{D03D40DA-7E3F-42C2-88AE-78AFC6AA1240}" destId="{8627C7D2-862B-45A0-9C37-627C87FABE62}" srcOrd="3" destOrd="0" presId="urn:microsoft.com/office/officeart/2005/8/layout/list1"/>
    <dgm:cxn modelId="{B9039371-4348-4948-ADF2-BD176E62C515}" type="presParOf" srcId="{D03D40DA-7E3F-42C2-88AE-78AFC6AA1240}" destId="{BA33252F-E57E-40FB-A934-18084AC04DDF}" srcOrd="4" destOrd="0" presId="urn:microsoft.com/office/officeart/2005/8/layout/list1"/>
    <dgm:cxn modelId="{801C99B2-B836-4031-A188-1F17E3A79E8A}" type="presParOf" srcId="{BA33252F-E57E-40FB-A934-18084AC04DDF}" destId="{52900165-F32E-4016-868F-379635E89677}" srcOrd="0" destOrd="0" presId="urn:microsoft.com/office/officeart/2005/8/layout/list1"/>
    <dgm:cxn modelId="{F81BA091-500F-4D07-A933-6691803092D4}" type="presParOf" srcId="{BA33252F-E57E-40FB-A934-18084AC04DDF}" destId="{B62B2C40-A24C-4DC3-829C-012255584788}" srcOrd="1" destOrd="0" presId="urn:microsoft.com/office/officeart/2005/8/layout/list1"/>
    <dgm:cxn modelId="{843C2A8A-009B-4002-8D86-F9FC497D8BD4}" type="presParOf" srcId="{D03D40DA-7E3F-42C2-88AE-78AFC6AA1240}" destId="{C8617A0A-F5B3-4970-BD47-81ABFB2B222C}" srcOrd="5" destOrd="0" presId="urn:microsoft.com/office/officeart/2005/8/layout/list1"/>
    <dgm:cxn modelId="{5836E242-C769-4DD1-B288-C9ECD563E24D}" type="presParOf" srcId="{D03D40DA-7E3F-42C2-88AE-78AFC6AA1240}" destId="{1DE59A78-20E5-4B6F-A2BB-F2CFA8A67F69}" srcOrd="6" destOrd="0" presId="urn:microsoft.com/office/officeart/2005/8/layout/list1"/>
    <dgm:cxn modelId="{5F71247E-DF02-495E-B08A-F945134C7742}" type="presParOf" srcId="{D03D40DA-7E3F-42C2-88AE-78AFC6AA1240}" destId="{7B1272F9-CC6D-4CA9-837A-21F2A1846CCE}" srcOrd="7" destOrd="0" presId="urn:microsoft.com/office/officeart/2005/8/layout/list1"/>
    <dgm:cxn modelId="{182DE64A-94E6-46D1-8BEA-EB6001CBBF8B}" type="presParOf" srcId="{D03D40DA-7E3F-42C2-88AE-78AFC6AA1240}" destId="{47EDF6D9-0CD3-40E1-A913-602D31C7E4A5}" srcOrd="8" destOrd="0" presId="urn:microsoft.com/office/officeart/2005/8/layout/list1"/>
    <dgm:cxn modelId="{FF74D2B2-8C81-4837-83DF-FD25ACC78E5B}" type="presParOf" srcId="{47EDF6D9-0CD3-40E1-A913-602D31C7E4A5}" destId="{A87FFCE7-1D56-4337-AB41-3B1FD3FC1CD7}" srcOrd="0" destOrd="0" presId="urn:microsoft.com/office/officeart/2005/8/layout/list1"/>
    <dgm:cxn modelId="{ECF24265-AEF0-4E2E-AB07-73B9979ED3F9}" type="presParOf" srcId="{47EDF6D9-0CD3-40E1-A913-602D31C7E4A5}" destId="{37205441-5973-4193-B4A5-3C240B9392C7}" srcOrd="1" destOrd="0" presId="urn:microsoft.com/office/officeart/2005/8/layout/list1"/>
    <dgm:cxn modelId="{48BDF7AB-6CCA-418E-B446-52C349D74CDD}" type="presParOf" srcId="{D03D40DA-7E3F-42C2-88AE-78AFC6AA1240}" destId="{6EAFB279-A3CD-4D7D-8C04-FDA802A7F9C4}" srcOrd="9" destOrd="0" presId="urn:microsoft.com/office/officeart/2005/8/layout/list1"/>
    <dgm:cxn modelId="{CF4A2F92-69F0-4E2B-AB57-32ECA530615F}" type="presParOf" srcId="{D03D40DA-7E3F-42C2-88AE-78AFC6AA1240}" destId="{72C8DAC3-0EF3-46A8-8DC8-E38F8C68A1AA}" srcOrd="10" destOrd="0" presId="urn:microsoft.com/office/officeart/2005/8/layout/list1"/>
    <dgm:cxn modelId="{0B0C7B3E-7277-491F-8759-ED43730F4D2E}" type="presParOf" srcId="{D03D40DA-7E3F-42C2-88AE-78AFC6AA1240}" destId="{B504CD01-7A80-4340-8B11-F5A95EEBA898}" srcOrd="11" destOrd="0" presId="urn:microsoft.com/office/officeart/2005/8/layout/list1"/>
    <dgm:cxn modelId="{AEE4DBB4-A108-4FC6-BD6D-B4D62D4D1D6D}" type="presParOf" srcId="{D03D40DA-7E3F-42C2-88AE-78AFC6AA1240}" destId="{5B86F6B2-99D9-40C0-8BD4-7F076B80B7A6}" srcOrd="12" destOrd="0" presId="urn:microsoft.com/office/officeart/2005/8/layout/list1"/>
    <dgm:cxn modelId="{944826EB-2A0A-48B9-AD4C-E50428C71F10}" type="presParOf" srcId="{5B86F6B2-99D9-40C0-8BD4-7F076B80B7A6}" destId="{3953BB4A-93ED-400F-B6B1-1064292639FA}" srcOrd="0" destOrd="0" presId="urn:microsoft.com/office/officeart/2005/8/layout/list1"/>
    <dgm:cxn modelId="{A3BA2381-A867-411B-9450-62F267F2A5AD}" type="presParOf" srcId="{5B86F6B2-99D9-40C0-8BD4-7F076B80B7A6}" destId="{22EB5592-3063-44DF-B5F8-C8FEC811EC06}" srcOrd="1" destOrd="0" presId="urn:microsoft.com/office/officeart/2005/8/layout/list1"/>
    <dgm:cxn modelId="{D944F386-FD96-4BB8-B082-A70B518ACF08}" type="presParOf" srcId="{D03D40DA-7E3F-42C2-88AE-78AFC6AA1240}" destId="{112A1766-8A07-4FF3-95CC-734BC36C001F}" srcOrd="13" destOrd="0" presId="urn:microsoft.com/office/officeart/2005/8/layout/list1"/>
    <dgm:cxn modelId="{DB6BD7CC-3A2F-4FDF-9AC4-FBFD2F9BE67D}" type="presParOf" srcId="{D03D40DA-7E3F-42C2-88AE-78AFC6AA1240}" destId="{04C3A637-F975-4335-95CC-43E835553DDB}" srcOrd="14" destOrd="0" presId="urn:microsoft.com/office/officeart/2005/8/layout/list1"/>
    <dgm:cxn modelId="{128F0075-75E5-4A4D-AC3F-461D453E6AEE}" type="presParOf" srcId="{D03D40DA-7E3F-42C2-88AE-78AFC6AA1240}" destId="{A58A1B36-2EBE-40F6-8EB4-44B712FCD7A0}" srcOrd="15" destOrd="0" presId="urn:microsoft.com/office/officeart/2005/8/layout/list1"/>
    <dgm:cxn modelId="{A90AB4A0-35EF-44FB-8684-84A347F2640F}" type="presParOf" srcId="{D03D40DA-7E3F-42C2-88AE-78AFC6AA1240}" destId="{1F610E0D-483C-4754-823C-95D9EF65F3E2}" srcOrd="16" destOrd="0" presId="urn:microsoft.com/office/officeart/2005/8/layout/list1"/>
    <dgm:cxn modelId="{4C7E60BC-EEC6-4A54-882B-A0D5510F1976}" type="presParOf" srcId="{1F610E0D-483C-4754-823C-95D9EF65F3E2}" destId="{8B283842-EBD1-453F-B4A4-91442958761E}" srcOrd="0" destOrd="0" presId="urn:microsoft.com/office/officeart/2005/8/layout/list1"/>
    <dgm:cxn modelId="{0A080247-2602-4063-BECC-5DFF1F5A7D69}" type="presParOf" srcId="{1F610E0D-483C-4754-823C-95D9EF65F3E2}" destId="{8EF3D9DB-A8B8-4EC1-80A6-1C2D0373BA53}" srcOrd="1" destOrd="0" presId="urn:microsoft.com/office/officeart/2005/8/layout/list1"/>
    <dgm:cxn modelId="{95FC0413-CF4C-4BD6-8D55-31221390DF87}" type="presParOf" srcId="{D03D40DA-7E3F-42C2-88AE-78AFC6AA1240}" destId="{DC71D8ED-A941-44A1-987D-391D21E26B23}" srcOrd="17" destOrd="0" presId="urn:microsoft.com/office/officeart/2005/8/layout/list1"/>
    <dgm:cxn modelId="{DE2FF85A-07F8-4A1B-AC0C-1FC257ED432A}" type="presParOf" srcId="{D03D40DA-7E3F-42C2-88AE-78AFC6AA1240}" destId="{03699D91-DB36-4A72-ADD2-F19AC370693F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44C11C-C4B1-473D-94BE-5161407E2772}">
      <dsp:nvSpPr>
        <dsp:cNvPr id="0" name=""/>
        <dsp:cNvSpPr/>
      </dsp:nvSpPr>
      <dsp:spPr>
        <a:xfrm>
          <a:off x="702168" y="578223"/>
          <a:ext cx="968329" cy="96832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F5E2D6-764C-4480-8C13-316D72CB5742}">
      <dsp:nvSpPr>
        <dsp:cNvPr id="0" name=""/>
        <dsp:cNvSpPr/>
      </dsp:nvSpPr>
      <dsp:spPr>
        <a:xfrm>
          <a:off x="110411" y="1844497"/>
          <a:ext cx="21518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Started working heavily in VBA in 2015</a:t>
          </a:r>
        </a:p>
      </dsp:txBody>
      <dsp:txXfrm>
        <a:off x="110411" y="1844497"/>
        <a:ext cx="2151843" cy="720000"/>
      </dsp:txXfrm>
    </dsp:sp>
    <dsp:sp modelId="{81BE8DE5-2937-443A-8B7A-52C8FB47385F}">
      <dsp:nvSpPr>
        <dsp:cNvPr id="0" name=""/>
        <dsp:cNvSpPr/>
      </dsp:nvSpPr>
      <dsp:spPr>
        <a:xfrm>
          <a:off x="3230585" y="578223"/>
          <a:ext cx="968329" cy="96832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B8A39C-9571-4976-995B-BD8FE4F06A63}">
      <dsp:nvSpPr>
        <dsp:cNvPr id="0" name=""/>
        <dsp:cNvSpPr/>
      </dsp:nvSpPr>
      <dsp:spPr>
        <a:xfrm>
          <a:off x="2638828" y="1844497"/>
          <a:ext cx="21518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Currently work at DuraTech Industries Inc. as a software developer</a:t>
          </a:r>
        </a:p>
      </dsp:txBody>
      <dsp:txXfrm>
        <a:off x="2638828" y="1844497"/>
        <a:ext cx="2151843" cy="720000"/>
      </dsp:txXfrm>
    </dsp:sp>
    <dsp:sp modelId="{CE1CB66F-AE26-4912-983A-9F5B7686B63D}">
      <dsp:nvSpPr>
        <dsp:cNvPr id="0" name=""/>
        <dsp:cNvSpPr/>
      </dsp:nvSpPr>
      <dsp:spPr>
        <a:xfrm>
          <a:off x="5759001" y="578223"/>
          <a:ext cx="968329" cy="96832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F56ECC-3BBC-46FB-B0A7-7A5D314E0F9A}">
      <dsp:nvSpPr>
        <dsp:cNvPr id="0" name=""/>
        <dsp:cNvSpPr/>
      </dsp:nvSpPr>
      <dsp:spPr>
        <a:xfrm>
          <a:off x="5167244" y="1844497"/>
          <a:ext cx="21518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 have created multiple SQL integrations using Excel in the last year</a:t>
          </a:r>
        </a:p>
      </dsp:txBody>
      <dsp:txXfrm>
        <a:off x="5167244" y="1844497"/>
        <a:ext cx="2151843" cy="72000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7CA2CC-D640-4913-92DB-98FB6DB93770}">
      <dsp:nvSpPr>
        <dsp:cNvPr id="0" name=""/>
        <dsp:cNvSpPr/>
      </dsp:nvSpPr>
      <dsp:spPr>
        <a:xfrm>
          <a:off x="0" y="566960"/>
          <a:ext cx="7429500" cy="907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10D882-B22E-4FB3-AEF4-B31E6FB2CBB9}">
      <dsp:nvSpPr>
        <dsp:cNvPr id="0" name=""/>
        <dsp:cNvSpPr/>
      </dsp:nvSpPr>
      <dsp:spPr>
        <a:xfrm>
          <a:off x="371475" y="35600"/>
          <a:ext cx="5200650" cy="106272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1600200" rtl="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>
              <a:latin typeface="Tw Cen MT" panose="020B0602020104020603"/>
            </a:rPr>
            <a:t>Add BtnWriteToDb</a:t>
          </a:r>
          <a:endParaRPr lang="en-US" sz="3600" kern="1200"/>
        </a:p>
      </dsp:txBody>
      <dsp:txXfrm>
        <a:off x="423353" y="87478"/>
        <a:ext cx="5096894" cy="958964"/>
      </dsp:txXfrm>
    </dsp:sp>
    <dsp:sp modelId="{6BBB2E89-3BC4-4505-BD86-FB641F7CAC2C}">
      <dsp:nvSpPr>
        <dsp:cNvPr id="0" name=""/>
        <dsp:cNvSpPr/>
      </dsp:nvSpPr>
      <dsp:spPr>
        <a:xfrm>
          <a:off x="0" y="2199920"/>
          <a:ext cx="7429500" cy="907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FC5AE6-973A-44AD-A8D4-9C894EF40293}">
      <dsp:nvSpPr>
        <dsp:cNvPr id="0" name=""/>
        <dsp:cNvSpPr/>
      </dsp:nvSpPr>
      <dsp:spPr>
        <a:xfrm>
          <a:off x="371475" y="1668560"/>
          <a:ext cx="5200650" cy="106272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>
              <a:latin typeface="Tw Cen MT" panose="020B0602020104020603"/>
            </a:rPr>
            <a:t>BtnWriteToDb_</a:t>
          </a:r>
          <a:r>
            <a:rPr lang="en-US" sz="3600" b="0" i="0" u="none" strike="noStrike" kern="1200" cap="none" baseline="0" noProof="0">
              <a:latin typeface="Tw Cen MT"/>
            </a:rPr>
            <a:t>Click()</a:t>
          </a:r>
          <a:endParaRPr lang="en-US" sz="3600" kern="1200"/>
        </a:p>
      </dsp:txBody>
      <dsp:txXfrm>
        <a:off x="423353" y="1720438"/>
        <a:ext cx="5096894" cy="95896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7CA2CC-D640-4913-92DB-98FB6DB93770}">
      <dsp:nvSpPr>
        <dsp:cNvPr id="0" name=""/>
        <dsp:cNvSpPr/>
      </dsp:nvSpPr>
      <dsp:spPr>
        <a:xfrm>
          <a:off x="0" y="22820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10D882-B22E-4FB3-AEF4-B31E6FB2CBB9}">
      <dsp:nvSpPr>
        <dsp:cNvPr id="0" name=""/>
        <dsp:cNvSpPr/>
      </dsp:nvSpPr>
      <dsp:spPr>
        <a:xfrm>
          <a:off x="371475" y="2156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 rtl="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w Cen MT" panose="020B0602020104020603"/>
            </a:rPr>
            <a:t>Create Connections</a:t>
          </a:r>
          <a:endParaRPr lang="en-US" sz="1400" kern="1200"/>
        </a:p>
      </dsp:txBody>
      <dsp:txXfrm>
        <a:off x="391650" y="41735"/>
        <a:ext cx="5160300" cy="372930"/>
      </dsp:txXfrm>
    </dsp:sp>
    <dsp:sp modelId="{B46D714E-AEE4-48D9-AC62-8739167EF080}">
      <dsp:nvSpPr>
        <dsp:cNvPr id="0" name=""/>
        <dsp:cNvSpPr/>
      </dsp:nvSpPr>
      <dsp:spPr>
        <a:xfrm>
          <a:off x="0" y="86324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5BA612-9FBC-4DAE-BE39-229C39A230B2}">
      <dsp:nvSpPr>
        <dsp:cNvPr id="0" name=""/>
        <dsp:cNvSpPr/>
      </dsp:nvSpPr>
      <dsp:spPr>
        <a:xfrm>
          <a:off x="371475" y="65660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w Cen MT" panose="020B0602020104020603"/>
            </a:rPr>
            <a:t>Add Buttons</a:t>
          </a:r>
          <a:endParaRPr lang="en-US" sz="1400" kern="1200"/>
        </a:p>
      </dsp:txBody>
      <dsp:txXfrm>
        <a:off x="391650" y="676775"/>
        <a:ext cx="5160300" cy="372930"/>
      </dsp:txXfrm>
    </dsp:sp>
    <dsp:sp modelId="{14325F1B-AC33-48F1-840F-2257B8139931}">
      <dsp:nvSpPr>
        <dsp:cNvPr id="0" name=""/>
        <dsp:cNvSpPr/>
      </dsp:nvSpPr>
      <dsp:spPr>
        <a:xfrm>
          <a:off x="0" y="149828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66D806-4DEB-4279-8D50-8F00835E82F1}">
      <dsp:nvSpPr>
        <dsp:cNvPr id="0" name=""/>
        <dsp:cNvSpPr/>
      </dsp:nvSpPr>
      <dsp:spPr>
        <a:xfrm>
          <a:off x="371475" y="129164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 rtl="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w Cen MT" panose="020B0602020104020603"/>
            </a:rPr>
            <a:t>Write button Click handlers</a:t>
          </a:r>
        </a:p>
      </dsp:txBody>
      <dsp:txXfrm>
        <a:off x="391650" y="1311815"/>
        <a:ext cx="5160300" cy="372930"/>
      </dsp:txXfrm>
    </dsp:sp>
    <dsp:sp modelId="{6BBB2E89-3BC4-4505-BD86-FB641F7CAC2C}">
      <dsp:nvSpPr>
        <dsp:cNvPr id="0" name=""/>
        <dsp:cNvSpPr/>
      </dsp:nvSpPr>
      <dsp:spPr>
        <a:xfrm>
          <a:off x="0" y="213332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FC5AE6-973A-44AD-A8D4-9C894EF40293}">
      <dsp:nvSpPr>
        <dsp:cNvPr id="0" name=""/>
        <dsp:cNvSpPr/>
      </dsp:nvSpPr>
      <dsp:spPr>
        <a:xfrm>
          <a:off x="371475" y="192668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w Cen MT" panose="020B0602020104020603"/>
            </a:rPr>
            <a:t>UpdateData(VerifyUpdate as Boolean)</a:t>
          </a:r>
          <a:endParaRPr lang="en-US" sz="1400" kern="1200"/>
        </a:p>
      </dsp:txBody>
      <dsp:txXfrm>
        <a:off x="391650" y="1946855"/>
        <a:ext cx="5160300" cy="372930"/>
      </dsp:txXfrm>
    </dsp:sp>
    <dsp:sp modelId="{3B8E03D1-1F57-41F4-A0EA-A6EEC9F14CAC}">
      <dsp:nvSpPr>
        <dsp:cNvPr id="0" name=""/>
        <dsp:cNvSpPr/>
      </dsp:nvSpPr>
      <dsp:spPr>
        <a:xfrm>
          <a:off x="0" y="276836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5FD9E1-D21F-4A4F-9D0D-381785B1E625}">
      <dsp:nvSpPr>
        <dsp:cNvPr id="0" name=""/>
        <dsp:cNvSpPr/>
      </dsp:nvSpPr>
      <dsp:spPr>
        <a:xfrm>
          <a:off x="371475" y="256172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w Cen MT" panose="020B0602020104020603"/>
            </a:rPr>
            <a:t>CompareAndUpdate(ods as Worksheet, nds as Worksheet)</a:t>
          </a:r>
        </a:p>
      </dsp:txBody>
      <dsp:txXfrm>
        <a:off x="391650" y="2581895"/>
        <a:ext cx="5160300" cy="37293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7CA2CC-D640-4913-92DB-98FB6DB93770}">
      <dsp:nvSpPr>
        <dsp:cNvPr id="0" name=""/>
        <dsp:cNvSpPr/>
      </dsp:nvSpPr>
      <dsp:spPr>
        <a:xfrm>
          <a:off x="0" y="325940"/>
          <a:ext cx="7429500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10D882-B22E-4FB3-AEF4-B31E6FB2CBB9}">
      <dsp:nvSpPr>
        <dsp:cNvPr id="0" name=""/>
        <dsp:cNvSpPr/>
      </dsp:nvSpPr>
      <dsp:spPr>
        <a:xfrm>
          <a:off x="371475" y="75020"/>
          <a:ext cx="5200650" cy="50184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755650" rtl="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Tw Cen MT" panose="020B0602020104020603"/>
            </a:rPr>
            <a:t>Add max position formula</a:t>
          </a:r>
          <a:endParaRPr lang="en-US" sz="1700" kern="1200"/>
        </a:p>
      </dsp:txBody>
      <dsp:txXfrm>
        <a:off x="395973" y="99518"/>
        <a:ext cx="5151654" cy="452844"/>
      </dsp:txXfrm>
    </dsp:sp>
    <dsp:sp modelId="{7204AC66-5279-4738-8DB2-6DDBC0CC0949}">
      <dsp:nvSpPr>
        <dsp:cNvPr id="0" name=""/>
        <dsp:cNvSpPr/>
      </dsp:nvSpPr>
      <dsp:spPr>
        <a:xfrm>
          <a:off x="0" y="1097060"/>
          <a:ext cx="7429500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C82881-2F8A-440B-A109-EB9882AF0AC7}">
      <dsp:nvSpPr>
        <dsp:cNvPr id="0" name=""/>
        <dsp:cNvSpPr/>
      </dsp:nvSpPr>
      <dsp:spPr>
        <a:xfrm>
          <a:off x="371475" y="846140"/>
          <a:ext cx="5200650" cy="50184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Tw Cen MT" panose="020B0602020104020603"/>
            </a:rPr>
            <a:t>CreateDelBtn</a:t>
          </a:r>
          <a:endParaRPr lang="en-US" sz="1700" kern="1200"/>
        </a:p>
      </dsp:txBody>
      <dsp:txXfrm>
        <a:off x="395973" y="870638"/>
        <a:ext cx="5151654" cy="452844"/>
      </dsp:txXfrm>
    </dsp:sp>
    <dsp:sp modelId="{B46D714E-AEE4-48D9-AC62-8739167EF080}">
      <dsp:nvSpPr>
        <dsp:cNvPr id="0" name=""/>
        <dsp:cNvSpPr/>
      </dsp:nvSpPr>
      <dsp:spPr>
        <a:xfrm>
          <a:off x="0" y="1868180"/>
          <a:ext cx="7429500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5BA612-9FBC-4DAE-BE39-229C39A230B2}">
      <dsp:nvSpPr>
        <dsp:cNvPr id="0" name=""/>
        <dsp:cNvSpPr/>
      </dsp:nvSpPr>
      <dsp:spPr>
        <a:xfrm>
          <a:off x="371475" y="1617260"/>
          <a:ext cx="5200650" cy="50184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Tw Cen MT" panose="020B0602020104020603"/>
            </a:rPr>
            <a:t>DelBtnPressed</a:t>
          </a:r>
          <a:endParaRPr lang="en-US" sz="1700" kern="1200"/>
        </a:p>
      </dsp:txBody>
      <dsp:txXfrm>
        <a:off x="395973" y="1641758"/>
        <a:ext cx="5151654" cy="452844"/>
      </dsp:txXfrm>
    </dsp:sp>
    <dsp:sp modelId="{14325F1B-AC33-48F1-840F-2257B8139931}">
      <dsp:nvSpPr>
        <dsp:cNvPr id="0" name=""/>
        <dsp:cNvSpPr/>
      </dsp:nvSpPr>
      <dsp:spPr>
        <a:xfrm>
          <a:off x="0" y="2639300"/>
          <a:ext cx="7429500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66D806-4DEB-4279-8D50-8F00835E82F1}">
      <dsp:nvSpPr>
        <dsp:cNvPr id="0" name=""/>
        <dsp:cNvSpPr/>
      </dsp:nvSpPr>
      <dsp:spPr>
        <a:xfrm>
          <a:off x="371475" y="2388380"/>
          <a:ext cx="5200650" cy="50184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75565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err="1">
              <a:latin typeface="Tw Cen MT" panose="020B0602020104020603"/>
            </a:rPr>
            <a:t>DestroyDelBtn</a:t>
          </a:r>
          <a:endParaRPr lang="en-US" sz="1700" kern="1200"/>
        </a:p>
      </dsp:txBody>
      <dsp:txXfrm>
        <a:off x="395973" y="2412878"/>
        <a:ext cx="5151654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E6FCEF-AE2A-4668-AD76-374753D1DDF7}">
      <dsp:nvSpPr>
        <dsp:cNvPr id="0" name=""/>
        <dsp:cNvSpPr/>
      </dsp:nvSpPr>
      <dsp:spPr>
        <a:xfrm>
          <a:off x="702168" y="578223"/>
          <a:ext cx="968329" cy="96832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A0F5D3-A6BC-4D59-B37B-ECE14198B242}">
      <dsp:nvSpPr>
        <dsp:cNvPr id="0" name=""/>
        <dsp:cNvSpPr/>
      </dsp:nvSpPr>
      <dsp:spPr>
        <a:xfrm>
          <a:off x="110411" y="1844497"/>
          <a:ext cx="21518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Allows for multiple users to access data</a:t>
          </a:r>
        </a:p>
      </dsp:txBody>
      <dsp:txXfrm>
        <a:off x="110411" y="1844497"/>
        <a:ext cx="2151843" cy="720000"/>
      </dsp:txXfrm>
    </dsp:sp>
    <dsp:sp modelId="{06C06887-D66A-43BF-860C-3D8A7F8B1798}">
      <dsp:nvSpPr>
        <dsp:cNvPr id="0" name=""/>
        <dsp:cNvSpPr/>
      </dsp:nvSpPr>
      <dsp:spPr>
        <a:xfrm>
          <a:off x="3230585" y="578223"/>
          <a:ext cx="968329" cy="96832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88D60A-A854-417B-86F2-2A31298EFDB4}">
      <dsp:nvSpPr>
        <dsp:cNvPr id="0" name=""/>
        <dsp:cNvSpPr/>
      </dsp:nvSpPr>
      <dsp:spPr>
        <a:xfrm>
          <a:off x="2638828" y="1844497"/>
          <a:ext cx="21518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Easy to create and update</a:t>
          </a:r>
        </a:p>
      </dsp:txBody>
      <dsp:txXfrm>
        <a:off x="2638828" y="1844497"/>
        <a:ext cx="2151843" cy="720000"/>
      </dsp:txXfrm>
    </dsp:sp>
    <dsp:sp modelId="{2C5957AA-E8CC-4923-A48B-5A58B2D8D166}">
      <dsp:nvSpPr>
        <dsp:cNvPr id="0" name=""/>
        <dsp:cNvSpPr/>
      </dsp:nvSpPr>
      <dsp:spPr>
        <a:xfrm>
          <a:off x="5759001" y="578223"/>
          <a:ext cx="968329" cy="96832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135C02-003D-4C62-B233-C28E452F9AEC}">
      <dsp:nvSpPr>
        <dsp:cNvPr id="0" name=""/>
        <dsp:cNvSpPr/>
      </dsp:nvSpPr>
      <dsp:spPr>
        <a:xfrm>
          <a:off x="5167244" y="1844497"/>
          <a:ext cx="21518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Little to no learning curve for users</a:t>
          </a:r>
        </a:p>
      </dsp:txBody>
      <dsp:txXfrm>
        <a:off x="5167244" y="1844497"/>
        <a:ext cx="2151843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4CF3F-97D7-4B8B-88D7-2D0AC623590A}">
      <dsp:nvSpPr>
        <dsp:cNvPr id="0" name=""/>
        <dsp:cNvSpPr/>
      </dsp:nvSpPr>
      <dsp:spPr>
        <a:xfrm>
          <a:off x="702168" y="777690"/>
          <a:ext cx="968329" cy="96832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7D4B1A-73CF-468D-B483-3CE81154B950}">
      <dsp:nvSpPr>
        <dsp:cNvPr id="0" name=""/>
        <dsp:cNvSpPr/>
      </dsp:nvSpPr>
      <dsp:spPr>
        <a:xfrm>
          <a:off x="110411" y="2044021"/>
          <a:ext cx="21518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Excel Installation</a:t>
          </a:r>
        </a:p>
      </dsp:txBody>
      <dsp:txXfrm>
        <a:off x="110411" y="2044021"/>
        <a:ext cx="2151843" cy="720000"/>
      </dsp:txXfrm>
    </dsp:sp>
    <dsp:sp modelId="{F4596110-7E2F-4588-83EC-CF34BFB20C59}">
      <dsp:nvSpPr>
        <dsp:cNvPr id="0" name=""/>
        <dsp:cNvSpPr/>
      </dsp:nvSpPr>
      <dsp:spPr>
        <a:xfrm>
          <a:off x="3230585" y="777690"/>
          <a:ext cx="968329" cy="96832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70B6E9-65F1-44A2-A102-4EE03A1C66BA}">
      <dsp:nvSpPr>
        <dsp:cNvPr id="0" name=""/>
        <dsp:cNvSpPr/>
      </dsp:nvSpPr>
      <dsp:spPr>
        <a:xfrm>
          <a:off x="2638828" y="2044021"/>
          <a:ext cx="21518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SQL Server Express installation</a:t>
          </a:r>
        </a:p>
      </dsp:txBody>
      <dsp:txXfrm>
        <a:off x="2638828" y="2044021"/>
        <a:ext cx="2151843" cy="720000"/>
      </dsp:txXfrm>
    </dsp:sp>
    <dsp:sp modelId="{080DB69E-3FB2-4D27-8FE9-6429C3885FFB}">
      <dsp:nvSpPr>
        <dsp:cNvPr id="0" name=""/>
        <dsp:cNvSpPr/>
      </dsp:nvSpPr>
      <dsp:spPr>
        <a:xfrm>
          <a:off x="5759001" y="777690"/>
          <a:ext cx="968329" cy="96832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6E71C8-FF91-4094-BA48-0A797A0158D4}">
      <dsp:nvSpPr>
        <dsp:cNvPr id="0" name=""/>
        <dsp:cNvSpPr/>
      </dsp:nvSpPr>
      <dsp:spPr>
        <a:xfrm>
          <a:off x="5167244" y="2044021"/>
          <a:ext cx="21518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SQL Server Management Studio Installation</a:t>
          </a:r>
        </a:p>
      </dsp:txBody>
      <dsp:txXfrm>
        <a:off x="5167244" y="2044021"/>
        <a:ext cx="2151843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A86480-CE06-4B9D-8A77-EA56CA5AF48B}">
      <dsp:nvSpPr>
        <dsp:cNvPr id="0" name=""/>
        <dsp:cNvSpPr/>
      </dsp:nvSpPr>
      <dsp:spPr>
        <a:xfrm>
          <a:off x="0" y="283308"/>
          <a:ext cx="2321718" cy="139303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Add Developer Tab</a:t>
          </a:r>
        </a:p>
      </dsp:txBody>
      <dsp:txXfrm>
        <a:off x="0" y="283308"/>
        <a:ext cx="2321718" cy="1393031"/>
      </dsp:txXfrm>
    </dsp:sp>
    <dsp:sp modelId="{B1A5C487-050C-43C6-B455-66B1586D1997}">
      <dsp:nvSpPr>
        <dsp:cNvPr id="0" name=""/>
        <dsp:cNvSpPr/>
      </dsp:nvSpPr>
      <dsp:spPr>
        <a:xfrm>
          <a:off x="2553890" y="283308"/>
          <a:ext cx="2321718" cy="1393031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Project Window/Project Explorer</a:t>
          </a:r>
        </a:p>
      </dsp:txBody>
      <dsp:txXfrm>
        <a:off x="2553890" y="283308"/>
        <a:ext cx="2321718" cy="1393031"/>
      </dsp:txXfrm>
    </dsp:sp>
    <dsp:sp modelId="{67C4952B-41D6-4856-BF5F-290EB1ECF7C3}">
      <dsp:nvSpPr>
        <dsp:cNvPr id="0" name=""/>
        <dsp:cNvSpPr/>
      </dsp:nvSpPr>
      <dsp:spPr>
        <a:xfrm>
          <a:off x="5107780" y="283308"/>
          <a:ext cx="2321718" cy="139303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Properties Window</a:t>
          </a:r>
        </a:p>
      </dsp:txBody>
      <dsp:txXfrm>
        <a:off x="5107780" y="283308"/>
        <a:ext cx="2321718" cy="1393031"/>
      </dsp:txXfrm>
    </dsp:sp>
    <dsp:sp modelId="{6C535883-79BC-45FF-A00B-2DD6BF6A4C6D}">
      <dsp:nvSpPr>
        <dsp:cNvPr id="0" name=""/>
        <dsp:cNvSpPr/>
      </dsp:nvSpPr>
      <dsp:spPr>
        <a:xfrm>
          <a:off x="0" y="1908510"/>
          <a:ext cx="2321718" cy="1393031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Programming Window</a:t>
          </a:r>
        </a:p>
      </dsp:txBody>
      <dsp:txXfrm>
        <a:off x="0" y="1908510"/>
        <a:ext cx="2321718" cy="1393031"/>
      </dsp:txXfrm>
    </dsp:sp>
    <dsp:sp modelId="{51624157-4CBB-464D-A74B-BE73FEE77A6F}">
      <dsp:nvSpPr>
        <dsp:cNvPr id="0" name=""/>
        <dsp:cNvSpPr/>
      </dsp:nvSpPr>
      <dsp:spPr>
        <a:xfrm>
          <a:off x="2553890" y="1908510"/>
          <a:ext cx="2321718" cy="1393031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Immediate Window</a:t>
          </a:r>
        </a:p>
      </dsp:txBody>
      <dsp:txXfrm>
        <a:off x="2553890" y="1908510"/>
        <a:ext cx="2321718" cy="1393031"/>
      </dsp:txXfrm>
    </dsp:sp>
    <dsp:sp modelId="{39DC4F37-A51D-4693-95A3-F9F21B066BBE}">
      <dsp:nvSpPr>
        <dsp:cNvPr id="0" name=""/>
        <dsp:cNvSpPr/>
      </dsp:nvSpPr>
      <dsp:spPr>
        <a:xfrm>
          <a:off x="5107780" y="1908510"/>
          <a:ext cx="2321718" cy="139303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Watch and Locals Windows</a:t>
          </a:r>
        </a:p>
      </dsp:txBody>
      <dsp:txXfrm>
        <a:off x="5107780" y="1908510"/>
        <a:ext cx="2321718" cy="139303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110EC8-FD08-4F78-A93A-4A7F62D9B934}">
      <dsp:nvSpPr>
        <dsp:cNvPr id="0" name=""/>
        <dsp:cNvSpPr/>
      </dsp:nvSpPr>
      <dsp:spPr>
        <a:xfrm>
          <a:off x="7523" y="491157"/>
          <a:ext cx="322367" cy="3223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893399-0C84-473C-81C0-84BA04502B0E}">
      <dsp:nvSpPr>
        <dsp:cNvPr id="0" name=""/>
        <dsp:cNvSpPr/>
      </dsp:nvSpPr>
      <dsp:spPr>
        <a:xfrm>
          <a:off x="7523" y="923578"/>
          <a:ext cx="921049" cy="777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>
              <a:latin typeface="Tw Cen MT" panose="020B0602020104020603"/>
            </a:rPr>
            <a:t>Add</a:t>
          </a:r>
          <a:r>
            <a:rPr lang="en-US" sz="1400" kern="1200"/>
            <a:t> color of choice A1:T30</a:t>
          </a:r>
        </a:p>
      </dsp:txBody>
      <dsp:txXfrm>
        <a:off x="7523" y="923578"/>
        <a:ext cx="921049" cy="777876"/>
      </dsp:txXfrm>
    </dsp:sp>
    <dsp:sp modelId="{DB3D445D-B74C-4AA6-B968-79A38A2EBE31}">
      <dsp:nvSpPr>
        <dsp:cNvPr id="0" name=""/>
        <dsp:cNvSpPr/>
      </dsp:nvSpPr>
      <dsp:spPr>
        <a:xfrm>
          <a:off x="7523" y="1752643"/>
          <a:ext cx="921049" cy="1297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203942-62B9-4EDE-A259-C147D86E32FF}">
      <dsp:nvSpPr>
        <dsp:cNvPr id="0" name=""/>
        <dsp:cNvSpPr/>
      </dsp:nvSpPr>
      <dsp:spPr>
        <a:xfrm>
          <a:off x="1089757" y="491157"/>
          <a:ext cx="322367" cy="3223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E802DC-6319-448B-A09C-6614D8BA71BB}">
      <dsp:nvSpPr>
        <dsp:cNvPr id="0" name=""/>
        <dsp:cNvSpPr/>
      </dsp:nvSpPr>
      <dsp:spPr>
        <a:xfrm>
          <a:off x="1089757" y="923578"/>
          <a:ext cx="921049" cy="777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Add gridlines for readability</a:t>
          </a:r>
          <a:r>
            <a:rPr lang="en-US" sz="1400" kern="1200">
              <a:latin typeface="Tw Cen MT" panose="020B0602020104020603"/>
            </a:rPr>
            <a:t>(optional)</a:t>
          </a:r>
          <a:endParaRPr lang="en-US" sz="1400" kern="1200"/>
        </a:p>
      </dsp:txBody>
      <dsp:txXfrm>
        <a:off x="1089757" y="923578"/>
        <a:ext cx="921049" cy="777876"/>
      </dsp:txXfrm>
    </dsp:sp>
    <dsp:sp modelId="{2F1C3D7A-9679-4867-B73D-1D1BDD9BE96D}">
      <dsp:nvSpPr>
        <dsp:cNvPr id="0" name=""/>
        <dsp:cNvSpPr/>
      </dsp:nvSpPr>
      <dsp:spPr>
        <a:xfrm>
          <a:off x="1089757" y="1752643"/>
          <a:ext cx="921049" cy="1297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2BC4E1-8959-4F2D-ACAE-BDF41F01310C}">
      <dsp:nvSpPr>
        <dsp:cNvPr id="0" name=""/>
        <dsp:cNvSpPr/>
      </dsp:nvSpPr>
      <dsp:spPr>
        <a:xfrm>
          <a:off x="2171991" y="491157"/>
          <a:ext cx="322367" cy="3223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8A4BA2-311F-40D1-BB60-90951284579A}">
      <dsp:nvSpPr>
        <dsp:cNvPr id="0" name=""/>
        <dsp:cNvSpPr/>
      </dsp:nvSpPr>
      <dsp:spPr>
        <a:xfrm>
          <a:off x="2171991" y="923578"/>
          <a:ext cx="921049" cy="777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>
              <a:latin typeface="Tw Cen MT" panose="020B0602020104020603"/>
            </a:rPr>
            <a:t>Add Group Labels</a:t>
          </a:r>
        </a:p>
      </dsp:txBody>
      <dsp:txXfrm>
        <a:off x="2171991" y="923578"/>
        <a:ext cx="921049" cy="777876"/>
      </dsp:txXfrm>
    </dsp:sp>
    <dsp:sp modelId="{618C0D16-117E-4381-BE0E-682CFE0424CB}">
      <dsp:nvSpPr>
        <dsp:cNvPr id="0" name=""/>
        <dsp:cNvSpPr/>
      </dsp:nvSpPr>
      <dsp:spPr>
        <a:xfrm>
          <a:off x="2171991" y="1752643"/>
          <a:ext cx="921049" cy="1297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Tw Cen MT" panose="020B0602020104020603"/>
            </a:rPr>
            <a:t>B3</a:t>
          </a:r>
          <a:r>
            <a:rPr lang="en-US" sz="1100" kern="1200"/>
            <a:t> New Price Breaks(Merge B3:F3)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Tw Cen MT" panose="020B0602020104020603"/>
            </a:rPr>
            <a:t>I3 Current Price Breaks(Merge I3:M3)</a:t>
          </a:r>
        </a:p>
      </dsp:txBody>
      <dsp:txXfrm>
        <a:off x="2171991" y="1752643"/>
        <a:ext cx="921049" cy="1297911"/>
      </dsp:txXfrm>
    </dsp:sp>
    <dsp:sp modelId="{51D14C9C-0718-460F-A72F-8B4B2AF47B7E}">
      <dsp:nvSpPr>
        <dsp:cNvPr id="0" name=""/>
        <dsp:cNvSpPr/>
      </dsp:nvSpPr>
      <dsp:spPr>
        <a:xfrm>
          <a:off x="3254225" y="491157"/>
          <a:ext cx="322367" cy="32236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6D9F64-0C62-4E10-8C20-8F00E7AD6D0C}">
      <dsp:nvSpPr>
        <dsp:cNvPr id="0" name=""/>
        <dsp:cNvSpPr/>
      </dsp:nvSpPr>
      <dsp:spPr>
        <a:xfrm>
          <a:off x="3254225" y="923578"/>
          <a:ext cx="921049" cy="777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Labels on B4:F4</a:t>
          </a:r>
        </a:p>
      </dsp:txBody>
      <dsp:txXfrm>
        <a:off x="3254225" y="923578"/>
        <a:ext cx="921049" cy="777876"/>
      </dsp:txXfrm>
    </dsp:sp>
    <dsp:sp modelId="{8413EF57-6B88-4415-A0BF-5469DA899086}">
      <dsp:nvSpPr>
        <dsp:cNvPr id="0" name=""/>
        <dsp:cNvSpPr/>
      </dsp:nvSpPr>
      <dsp:spPr>
        <a:xfrm>
          <a:off x="3254225" y="1752643"/>
          <a:ext cx="921049" cy="1297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Quantity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Price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StartDate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err="1"/>
            <a:t>FinishDate</a:t>
          </a:r>
          <a:endParaRPr lang="en-US" sz="1100" kern="120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Discount%</a:t>
          </a:r>
        </a:p>
      </dsp:txBody>
      <dsp:txXfrm>
        <a:off x="3254225" y="1752643"/>
        <a:ext cx="921049" cy="1297911"/>
      </dsp:txXfrm>
    </dsp:sp>
    <dsp:sp modelId="{6DC19C06-0BEB-4BFD-B3E5-10400695F002}">
      <dsp:nvSpPr>
        <dsp:cNvPr id="0" name=""/>
        <dsp:cNvSpPr/>
      </dsp:nvSpPr>
      <dsp:spPr>
        <a:xfrm>
          <a:off x="4336458" y="491157"/>
          <a:ext cx="322367" cy="32236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79F4ED-849A-4419-97F6-0C52C5F587D8}">
      <dsp:nvSpPr>
        <dsp:cNvPr id="0" name=""/>
        <dsp:cNvSpPr/>
      </dsp:nvSpPr>
      <dsp:spPr>
        <a:xfrm>
          <a:off x="4336458" y="923578"/>
          <a:ext cx="921049" cy="777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Add controls</a:t>
          </a:r>
        </a:p>
      </dsp:txBody>
      <dsp:txXfrm>
        <a:off x="4336458" y="923578"/>
        <a:ext cx="921049" cy="777876"/>
      </dsp:txXfrm>
    </dsp:sp>
    <dsp:sp modelId="{8B2C19D4-E40F-4A0B-B91E-5EE55B32382C}">
      <dsp:nvSpPr>
        <dsp:cNvPr id="0" name=""/>
        <dsp:cNvSpPr/>
      </dsp:nvSpPr>
      <dsp:spPr>
        <a:xfrm>
          <a:off x="4336458" y="1752643"/>
          <a:ext cx="921049" cy="1297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Tw Cen MT" panose="020B0602020104020603"/>
            </a:rPr>
            <a:t>btnWriteToDb</a:t>
          </a:r>
          <a:endParaRPr lang="en-US" sz="1100" b="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btnRefresh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btnUpdate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Tw Cen MT" panose="020B0602020104020603"/>
            </a:rPr>
            <a:t>cboItemName</a:t>
          </a:r>
          <a:endParaRPr lang="en-US" sz="1100" kern="120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Tw Cen MT" panose="020B0602020104020603"/>
            </a:rPr>
            <a:t>cboCustomerName</a:t>
          </a:r>
        </a:p>
      </dsp:txBody>
      <dsp:txXfrm>
        <a:off x="4336458" y="1752643"/>
        <a:ext cx="921049" cy="1297911"/>
      </dsp:txXfrm>
    </dsp:sp>
    <dsp:sp modelId="{8B11AC61-CAD9-4686-83AC-061EE3582845}">
      <dsp:nvSpPr>
        <dsp:cNvPr id="0" name=""/>
        <dsp:cNvSpPr/>
      </dsp:nvSpPr>
      <dsp:spPr>
        <a:xfrm>
          <a:off x="5418692" y="491157"/>
          <a:ext cx="322367" cy="32236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796C9A-99D0-442B-8AE2-D6EFC2F20795}">
      <dsp:nvSpPr>
        <dsp:cNvPr id="0" name=""/>
        <dsp:cNvSpPr/>
      </dsp:nvSpPr>
      <dsp:spPr>
        <a:xfrm>
          <a:off x="5418692" y="923578"/>
          <a:ext cx="921049" cy="777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Add Customer Code Data</a:t>
          </a:r>
        </a:p>
      </dsp:txBody>
      <dsp:txXfrm>
        <a:off x="5418692" y="923578"/>
        <a:ext cx="921049" cy="777876"/>
      </dsp:txXfrm>
    </dsp:sp>
    <dsp:sp modelId="{1185BFC0-96A7-46C5-9490-A04A2549EEF7}">
      <dsp:nvSpPr>
        <dsp:cNvPr id="0" name=""/>
        <dsp:cNvSpPr/>
      </dsp:nvSpPr>
      <dsp:spPr>
        <a:xfrm>
          <a:off x="5418692" y="1752643"/>
          <a:ext cx="921049" cy="1297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Customer’s Code(Code displayed on R10)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Customer’s Code ID(Displayed on R11)</a:t>
          </a:r>
        </a:p>
      </dsp:txBody>
      <dsp:txXfrm>
        <a:off x="5418692" y="1752643"/>
        <a:ext cx="921049" cy="1297911"/>
      </dsp:txXfrm>
    </dsp:sp>
    <dsp:sp modelId="{E79DF8F0-EA81-4E26-9564-7AFD0362DA60}">
      <dsp:nvSpPr>
        <dsp:cNvPr id="0" name=""/>
        <dsp:cNvSpPr/>
      </dsp:nvSpPr>
      <dsp:spPr>
        <a:xfrm>
          <a:off x="6500926" y="491157"/>
          <a:ext cx="322367" cy="3223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2E1E27-405C-4EB2-BB99-772DA50473EF}">
      <dsp:nvSpPr>
        <dsp:cNvPr id="0" name=""/>
        <dsp:cNvSpPr/>
      </dsp:nvSpPr>
      <dsp:spPr>
        <a:xfrm>
          <a:off x="6500926" y="923578"/>
          <a:ext cx="921049" cy="777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kern="1200">
              <a:latin typeface="Tw Cen MT" panose="020B0602020104020603"/>
            </a:rPr>
            <a:t>Rename Sheet to PriceList</a:t>
          </a:r>
          <a:endParaRPr lang="en-US" sz="1400" b="1" kern="1200">
            <a:latin typeface="Tw Cen MT" panose="020B0602020104020603"/>
          </a:endParaRPr>
        </a:p>
      </dsp:txBody>
      <dsp:txXfrm>
        <a:off x="6500926" y="923578"/>
        <a:ext cx="921049" cy="777876"/>
      </dsp:txXfrm>
    </dsp:sp>
    <dsp:sp modelId="{B54EBEA5-5D3C-4D0D-9F3A-4FDBE7E3FAEF}">
      <dsp:nvSpPr>
        <dsp:cNvPr id="0" name=""/>
        <dsp:cNvSpPr/>
      </dsp:nvSpPr>
      <dsp:spPr>
        <a:xfrm>
          <a:off x="6500926" y="1752643"/>
          <a:ext cx="921049" cy="1297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100" b="0" kern="1200">
              <a:latin typeface="Tw Cen MT" panose="020B0602020104020603"/>
            </a:rPr>
            <a:t>Both the name of the object and the name property should be updated</a:t>
          </a:r>
          <a:endParaRPr lang="en-US" sz="1100" kern="1200"/>
        </a:p>
      </dsp:txBody>
      <dsp:txXfrm>
        <a:off x="6500926" y="1752643"/>
        <a:ext cx="921049" cy="129791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216D9-360B-4700-BBB2-D77C38CB2F98}">
      <dsp:nvSpPr>
        <dsp:cNvPr id="0" name=""/>
        <dsp:cNvSpPr/>
      </dsp:nvSpPr>
      <dsp:spPr>
        <a:xfrm>
          <a:off x="0" y="308212"/>
          <a:ext cx="7429500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A7A6F9-8E29-489D-9CEB-44FFE1B2AF53}">
      <dsp:nvSpPr>
        <dsp:cNvPr id="0" name=""/>
        <dsp:cNvSpPr/>
      </dsp:nvSpPr>
      <dsp:spPr>
        <a:xfrm>
          <a:off x="371475" y="116332"/>
          <a:ext cx="5200650" cy="3837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>
              <a:latin typeface="Tw Cen MT" panose="020B0602020104020603"/>
            </a:rPr>
            <a:t>Add ActiveX Data Objects 2.5 Library or above</a:t>
          </a:r>
          <a:endParaRPr lang="en-US" sz="1300" kern="1200"/>
        </a:p>
      </dsp:txBody>
      <dsp:txXfrm>
        <a:off x="390209" y="135066"/>
        <a:ext cx="5163182" cy="346292"/>
      </dsp:txXfrm>
    </dsp:sp>
    <dsp:sp modelId="{DB746EE2-C133-45DE-AA90-D0B5E07FA8CB}">
      <dsp:nvSpPr>
        <dsp:cNvPr id="0" name=""/>
        <dsp:cNvSpPr/>
      </dsp:nvSpPr>
      <dsp:spPr>
        <a:xfrm>
          <a:off x="0" y="897892"/>
          <a:ext cx="7429500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4C7922-7990-4533-BC18-5CF610A60EF0}">
      <dsp:nvSpPr>
        <dsp:cNvPr id="0" name=""/>
        <dsp:cNvSpPr/>
      </dsp:nvSpPr>
      <dsp:spPr>
        <a:xfrm>
          <a:off x="371475" y="706012"/>
          <a:ext cx="5200650" cy="3837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>
              <a:latin typeface="Tw Cen MT" panose="020B0602020104020603"/>
            </a:rPr>
            <a:t>Create </a:t>
          </a:r>
          <a:r>
            <a:rPr lang="en-US" sz="1300" kern="1200" err="1">
              <a:latin typeface="Tw Cen MT" panose="020B0602020104020603"/>
            </a:rPr>
            <a:t>SQLProc</a:t>
          </a:r>
          <a:r>
            <a:rPr lang="en-US" sz="1300" kern="1200">
              <a:latin typeface="Tw Cen MT" panose="020B0602020104020603"/>
            </a:rPr>
            <a:t> Module</a:t>
          </a:r>
          <a:endParaRPr lang="en-US" sz="1300" kern="1200"/>
        </a:p>
      </dsp:txBody>
      <dsp:txXfrm>
        <a:off x="390209" y="724746"/>
        <a:ext cx="5163182" cy="346292"/>
      </dsp:txXfrm>
    </dsp:sp>
    <dsp:sp modelId="{8888C3E1-467F-49ED-92D4-CF33E5B643F8}">
      <dsp:nvSpPr>
        <dsp:cNvPr id="0" name=""/>
        <dsp:cNvSpPr/>
      </dsp:nvSpPr>
      <dsp:spPr>
        <a:xfrm>
          <a:off x="0" y="1487572"/>
          <a:ext cx="7429500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8FFEEF-6D17-4F9F-8AAD-84B9C6270917}">
      <dsp:nvSpPr>
        <dsp:cNvPr id="0" name=""/>
        <dsp:cNvSpPr/>
      </dsp:nvSpPr>
      <dsp:spPr>
        <a:xfrm>
          <a:off x="371475" y="1295692"/>
          <a:ext cx="5200650" cy="3837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>
              <a:latin typeface="Tw Cen MT" panose="020B0602020104020603"/>
            </a:rPr>
            <a:t>Global</a:t>
          </a:r>
          <a:r>
            <a:rPr lang="en-US" sz="1300" kern="1200"/>
            <a:t> Variables</a:t>
          </a:r>
        </a:p>
      </dsp:txBody>
      <dsp:txXfrm>
        <a:off x="390209" y="1314426"/>
        <a:ext cx="5163182" cy="346292"/>
      </dsp:txXfrm>
    </dsp:sp>
    <dsp:sp modelId="{458976B0-B062-4AF5-ACBA-C499CBA8496A}">
      <dsp:nvSpPr>
        <dsp:cNvPr id="0" name=""/>
        <dsp:cNvSpPr/>
      </dsp:nvSpPr>
      <dsp:spPr>
        <a:xfrm>
          <a:off x="0" y="2077252"/>
          <a:ext cx="7429500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99361A-7EEC-4F09-937F-50CC516F43F8}">
      <dsp:nvSpPr>
        <dsp:cNvPr id="0" name=""/>
        <dsp:cNvSpPr/>
      </dsp:nvSpPr>
      <dsp:spPr>
        <a:xfrm>
          <a:off x="371475" y="1885372"/>
          <a:ext cx="5200650" cy="3837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OpenConn()</a:t>
          </a:r>
        </a:p>
      </dsp:txBody>
      <dsp:txXfrm>
        <a:off x="390209" y="1904106"/>
        <a:ext cx="5163182" cy="346292"/>
      </dsp:txXfrm>
    </dsp:sp>
    <dsp:sp modelId="{EB3D94F6-7AB5-4485-A3D0-C33751D8B931}">
      <dsp:nvSpPr>
        <dsp:cNvPr id="0" name=""/>
        <dsp:cNvSpPr/>
      </dsp:nvSpPr>
      <dsp:spPr>
        <a:xfrm>
          <a:off x="0" y="2666932"/>
          <a:ext cx="7429500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901A29-AFE6-4D65-8BB9-C65930E80A42}">
      <dsp:nvSpPr>
        <dsp:cNvPr id="0" name=""/>
        <dsp:cNvSpPr/>
      </dsp:nvSpPr>
      <dsp:spPr>
        <a:xfrm>
          <a:off x="371475" y="2475052"/>
          <a:ext cx="5200650" cy="3837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CloseConn()</a:t>
          </a:r>
        </a:p>
      </dsp:txBody>
      <dsp:txXfrm>
        <a:off x="390209" y="2493786"/>
        <a:ext cx="5163182" cy="346292"/>
      </dsp:txXfrm>
    </dsp:sp>
    <dsp:sp modelId="{C7B5B861-E9F8-40D2-AE2D-993FA3EDF0A3}">
      <dsp:nvSpPr>
        <dsp:cNvPr id="0" name=""/>
        <dsp:cNvSpPr/>
      </dsp:nvSpPr>
      <dsp:spPr>
        <a:xfrm>
          <a:off x="0" y="3256612"/>
          <a:ext cx="7429500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E4FA76-6F9E-4DD8-9E42-B178E40CEDFA}">
      <dsp:nvSpPr>
        <dsp:cNvPr id="0" name=""/>
        <dsp:cNvSpPr/>
      </dsp:nvSpPr>
      <dsp:spPr>
        <a:xfrm>
          <a:off x="371475" y="3064732"/>
          <a:ext cx="5200650" cy="3837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GetRecSet(Qry As String) as Variant</a:t>
          </a:r>
        </a:p>
      </dsp:txBody>
      <dsp:txXfrm>
        <a:off x="390209" y="3083466"/>
        <a:ext cx="5163182" cy="346292"/>
      </dsp:txXfrm>
    </dsp:sp>
    <dsp:sp modelId="{1FF6D3F7-B699-465E-BFC8-B31AC4C0D0F1}">
      <dsp:nvSpPr>
        <dsp:cNvPr id="0" name=""/>
        <dsp:cNvSpPr/>
      </dsp:nvSpPr>
      <dsp:spPr>
        <a:xfrm>
          <a:off x="0" y="3846292"/>
          <a:ext cx="7429500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3226DE-8433-4B50-A12E-64777AD6ED55}">
      <dsp:nvSpPr>
        <dsp:cNvPr id="0" name=""/>
        <dsp:cNvSpPr/>
      </dsp:nvSpPr>
      <dsp:spPr>
        <a:xfrm>
          <a:off x="371475" y="3654412"/>
          <a:ext cx="5200650" cy="3837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GetStr(Qry as String) as String</a:t>
          </a:r>
        </a:p>
      </dsp:txBody>
      <dsp:txXfrm>
        <a:off x="390209" y="3673146"/>
        <a:ext cx="5163182" cy="346292"/>
      </dsp:txXfrm>
    </dsp:sp>
    <dsp:sp modelId="{01CF5489-399F-4F1C-BE24-A3FBB1AFAA4E}">
      <dsp:nvSpPr>
        <dsp:cNvPr id="0" name=""/>
        <dsp:cNvSpPr/>
      </dsp:nvSpPr>
      <dsp:spPr>
        <a:xfrm>
          <a:off x="0" y="4435972"/>
          <a:ext cx="7429500" cy="32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84FBBB-8C99-4758-85E0-0D67D21F7073}">
      <dsp:nvSpPr>
        <dsp:cNvPr id="0" name=""/>
        <dsp:cNvSpPr/>
      </dsp:nvSpPr>
      <dsp:spPr>
        <a:xfrm>
          <a:off x="371475" y="4244092"/>
          <a:ext cx="5200650" cy="3837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ProcQry(Qry as String)</a:t>
          </a:r>
        </a:p>
      </dsp:txBody>
      <dsp:txXfrm>
        <a:off x="390209" y="4262826"/>
        <a:ext cx="5163182" cy="34629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216D9-360B-4700-BBB2-D77C38CB2F98}">
      <dsp:nvSpPr>
        <dsp:cNvPr id="0" name=""/>
        <dsp:cNvSpPr/>
      </dsp:nvSpPr>
      <dsp:spPr>
        <a:xfrm>
          <a:off x="0" y="420310"/>
          <a:ext cx="7429500" cy="579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A7A6F9-8E29-489D-9CEB-44FFE1B2AF53}">
      <dsp:nvSpPr>
        <dsp:cNvPr id="0" name=""/>
        <dsp:cNvSpPr/>
      </dsp:nvSpPr>
      <dsp:spPr>
        <a:xfrm>
          <a:off x="371475" y="80830"/>
          <a:ext cx="5200650" cy="6789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Tw Cen MT" panose="020B0602020104020603"/>
            </a:rPr>
            <a:t>Item</a:t>
          </a:r>
          <a:r>
            <a:rPr lang="en-US" sz="2300" b="0" i="0" u="none" strike="noStrike" kern="1200" cap="none" baseline="0" noProof="0">
              <a:solidFill>
                <a:srgbClr val="010000"/>
              </a:solidFill>
              <a:latin typeface="Tw Cen MT"/>
            </a:rPr>
            <a:t>,</a:t>
          </a:r>
          <a:r>
            <a:rPr lang="en-US" sz="2300" b="0" i="0" u="none" strike="noStrike" kern="1200" cap="none" baseline="0" noProof="0">
              <a:latin typeface="Tw Cen MT"/>
            </a:rPr>
            <a:t> Customer</a:t>
          </a:r>
          <a:r>
            <a:rPr lang="en-US" sz="2300" b="0" i="0" u="none" strike="noStrike" kern="1200" cap="none" baseline="0" noProof="0">
              <a:solidFill>
                <a:srgbClr val="010000"/>
              </a:solidFill>
              <a:latin typeface="Tw Cen MT"/>
            </a:rPr>
            <a:t>,</a:t>
          </a:r>
          <a:r>
            <a:rPr lang="en-US" sz="2300" b="0" i="0" u="none" strike="noStrike" kern="1200" cap="none" baseline="0" noProof="0">
              <a:latin typeface="Tw Cen MT"/>
            </a:rPr>
            <a:t> and Customer Codes</a:t>
          </a:r>
          <a:endParaRPr lang="en-US" sz="2300" kern="1200"/>
        </a:p>
      </dsp:txBody>
      <dsp:txXfrm>
        <a:off x="404619" y="113974"/>
        <a:ext cx="5134362" cy="612672"/>
      </dsp:txXfrm>
    </dsp:sp>
    <dsp:sp modelId="{DB746EE2-C133-45DE-AA90-D0B5E07FA8CB}">
      <dsp:nvSpPr>
        <dsp:cNvPr id="0" name=""/>
        <dsp:cNvSpPr/>
      </dsp:nvSpPr>
      <dsp:spPr>
        <a:xfrm>
          <a:off x="0" y="1463590"/>
          <a:ext cx="7429500" cy="579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4C7922-7990-4533-BC18-5CF610A60EF0}">
      <dsp:nvSpPr>
        <dsp:cNvPr id="0" name=""/>
        <dsp:cNvSpPr/>
      </dsp:nvSpPr>
      <dsp:spPr>
        <a:xfrm>
          <a:off x="371475" y="1124110"/>
          <a:ext cx="5200650" cy="6789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Tw Cen MT" panose="020B0602020104020603"/>
            </a:rPr>
            <a:t>Create</a:t>
          </a:r>
          <a:endParaRPr lang="en-US" sz="2300" kern="1200"/>
        </a:p>
      </dsp:txBody>
      <dsp:txXfrm>
        <a:off x="404619" y="1157254"/>
        <a:ext cx="5134362" cy="612672"/>
      </dsp:txXfrm>
    </dsp:sp>
    <dsp:sp modelId="{4C43125A-519D-4BDE-A0B2-8AB78D7718E2}">
      <dsp:nvSpPr>
        <dsp:cNvPr id="0" name=""/>
        <dsp:cNvSpPr/>
      </dsp:nvSpPr>
      <dsp:spPr>
        <a:xfrm>
          <a:off x="0" y="2506870"/>
          <a:ext cx="7429500" cy="579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A568D4-B3D2-4B36-B69E-72AAFC177AC3}">
      <dsp:nvSpPr>
        <dsp:cNvPr id="0" name=""/>
        <dsp:cNvSpPr/>
      </dsp:nvSpPr>
      <dsp:spPr>
        <a:xfrm>
          <a:off x="371475" y="2167390"/>
          <a:ext cx="5200650" cy="6789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Tw Cen MT" panose="020B0602020104020603"/>
            </a:rPr>
            <a:t>Read/Update</a:t>
          </a:r>
        </a:p>
      </dsp:txBody>
      <dsp:txXfrm>
        <a:off x="404619" y="2200534"/>
        <a:ext cx="5134362" cy="612672"/>
      </dsp:txXfrm>
    </dsp:sp>
    <dsp:sp modelId="{143658B8-943B-413D-BE0D-6E9FDFF6801F}">
      <dsp:nvSpPr>
        <dsp:cNvPr id="0" name=""/>
        <dsp:cNvSpPr/>
      </dsp:nvSpPr>
      <dsp:spPr>
        <a:xfrm>
          <a:off x="0" y="3550150"/>
          <a:ext cx="7429500" cy="579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70C30F-FED6-415C-99E5-FCDA7DB14DC0}">
      <dsp:nvSpPr>
        <dsp:cNvPr id="0" name=""/>
        <dsp:cNvSpPr/>
      </dsp:nvSpPr>
      <dsp:spPr>
        <a:xfrm>
          <a:off x="371475" y="3210670"/>
          <a:ext cx="5200650" cy="6789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Tw Cen MT" panose="020B0602020104020603"/>
            </a:rPr>
            <a:t>Delete</a:t>
          </a:r>
        </a:p>
      </dsp:txBody>
      <dsp:txXfrm>
        <a:off x="404619" y="3243814"/>
        <a:ext cx="5134362" cy="61267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7CA2CC-D640-4913-92DB-98FB6DB93770}">
      <dsp:nvSpPr>
        <dsp:cNvPr id="0" name=""/>
        <dsp:cNvSpPr/>
      </dsp:nvSpPr>
      <dsp:spPr>
        <a:xfrm>
          <a:off x="0" y="22820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10D882-B22E-4FB3-AEF4-B31E6FB2CBB9}">
      <dsp:nvSpPr>
        <dsp:cNvPr id="0" name=""/>
        <dsp:cNvSpPr/>
      </dsp:nvSpPr>
      <dsp:spPr>
        <a:xfrm>
          <a:off x="371475" y="2156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 rtl="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err="1"/>
            <a:t>Workbook_Open</a:t>
          </a:r>
          <a:r>
            <a:rPr lang="en-US" sz="1400" kern="1200"/>
            <a:t>()</a:t>
          </a:r>
        </a:p>
      </dsp:txBody>
      <dsp:txXfrm>
        <a:off x="391650" y="41735"/>
        <a:ext cx="5160300" cy="372930"/>
      </dsp:txXfrm>
    </dsp:sp>
    <dsp:sp modelId="{FFFBC579-48BD-42D5-BC56-467FFE883234}">
      <dsp:nvSpPr>
        <dsp:cNvPr id="0" name=""/>
        <dsp:cNvSpPr/>
      </dsp:nvSpPr>
      <dsp:spPr>
        <a:xfrm>
          <a:off x="0" y="86324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89F062-B93F-4D74-A220-2F7B54CEA459}">
      <dsp:nvSpPr>
        <dsp:cNvPr id="0" name=""/>
        <dsp:cNvSpPr/>
      </dsp:nvSpPr>
      <dsp:spPr>
        <a:xfrm>
          <a:off x="371475" y="65660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 rtl="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Worksheet_Activate()</a:t>
          </a:r>
        </a:p>
      </dsp:txBody>
      <dsp:txXfrm>
        <a:off x="391650" y="676775"/>
        <a:ext cx="5160300" cy="372930"/>
      </dsp:txXfrm>
    </dsp:sp>
    <dsp:sp modelId="{B9FA8CF4-FB49-478D-A331-06D7AEC00AA8}">
      <dsp:nvSpPr>
        <dsp:cNvPr id="0" name=""/>
        <dsp:cNvSpPr/>
      </dsp:nvSpPr>
      <dsp:spPr>
        <a:xfrm>
          <a:off x="0" y="149828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504BBB-E522-418B-BF21-7571CCAF76C2}">
      <dsp:nvSpPr>
        <dsp:cNvPr id="0" name=""/>
        <dsp:cNvSpPr/>
      </dsp:nvSpPr>
      <dsp:spPr>
        <a:xfrm>
          <a:off x="371475" y="129164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PopCustNames()</a:t>
          </a:r>
        </a:p>
      </dsp:txBody>
      <dsp:txXfrm>
        <a:off x="391650" y="1311815"/>
        <a:ext cx="5160300" cy="372930"/>
      </dsp:txXfrm>
    </dsp:sp>
    <dsp:sp modelId="{B0BD2192-FF05-4E29-A99E-5F8B3D977B54}">
      <dsp:nvSpPr>
        <dsp:cNvPr id="0" name=""/>
        <dsp:cNvSpPr/>
      </dsp:nvSpPr>
      <dsp:spPr>
        <a:xfrm>
          <a:off x="0" y="213332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1A975E-85C8-4449-B770-CF47CF0B5042}">
      <dsp:nvSpPr>
        <dsp:cNvPr id="0" name=""/>
        <dsp:cNvSpPr/>
      </dsp:nvSpPr>
      <dsp:spPr>
        <a:xfrm>
          <a:off x="371475" y="192668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cboCustomerName</a:t>
          </a:r>
          <a:r>
            <a:rPr lang="en-US" sz="1400" kern="1200" err="1"/>
            <a:t>_Change</a:t>
          </a:r>
          <a:r>
            <a:rPr lang="en-US" sz="1400" kern="1200"/>
            <a:t>()</a:t>
          </a:r>
        </a:p>
      </dsp:txBody>
      <dsp:txXfrm>
        <a:off x="391650" y="1946855"/>
        <a:ext cx="5160300" cy="372930"/>
      </dsp:txXfrm>
    </dsp:sp>
    <dsp:sp modelId="{FEBDC42E-1A2B-4518-B0A4-5C247273C2EB}">
      <dsp:nvSpPr>
        <dsp:cNvPr id="0" name=""/>
        <dsp:cNvSpPr/>
      </dsp:nvSpPr>
      <dsp:spPr>
        <a:xfrm>
          <a:off x="0" y="276836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EFE41B-4786-4D39-A53A-3A6C880D111B}">
      <dsp:nvSpPr>
        <dsp:cNvPr id="0" name=""/>
        <dsp:cNvSpPr/>
      </dsp:nvSpPr>
      <dsp:spPr>
        <a:xfrm>
          <a:off x="371475" y="256172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GetCustomerID() as Integer</a:t>
          </a:r>
        </a:p>
      </dsp:txBody>
      <dsp:txXfrm>
        <a:off x="391650" y="2581895"/>
        <a:ext cx="5160300" cy="37293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D74198-C8D1-4BBF-B101-21CE204F98B5}">
      <dsp:nvSpPr>
        <dsp:cNvPr id="0" name=""/>
        <dsp:cNvSpPr/>
      </dsp:nvSpPr>
      <dsp:spPr>
        <a:xfrm>
          <a:off x="0" y="22820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7ACF44-F092-4FDD-B453-36D20D9F05B6}">
      <dsp:nvSpPr>
        <dsp:cNvPr id="0" name=""/>
        <dsp:cNvSpPr/>
      </dsp:nvSpPr>
      <dsp:spPr>
        <a:xfrm>
          <a:off x="371475" y="2156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PopItemNames</a:t>
          </a:r>
          <a:r>
            <a:rPr lang="en-US" sz="1400" b="0" i="0" u="none" strike="noStrike" kern="1200" cap="none" baseline="0" noProof="0">
              <a:latin typeface="Tw Cen MT"/>
            </a:rPr>
            <a:t>()</a:t>
          </a:r>
          <a:endParaRPr lang="en-US" sz="1400" kern="1200"/>
        </a:p>
      </dsp:txBody>
      <dsp:txXfrm>
        <a:off x="391650" y="41735"/>
        <a:ext cx="5160300" cy="372930"/>
      </dsp:txXfrm>
    </dsp:sp>
    <dsp:sp modelId="{1DE59A78-20E5-4B6F-A2BB-F2CFA8A67F69}">
      <dsp:nvSpPr>
        <dsp:cNvPr id="0" name=""/>
        <dsp:cNvSpPr/>
      </dsp:nvSpPr>
      <dsp:spPr>
        <a:xfrm>
          <a:off x="0" y="86324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2B2C40-A24C-4DC3-829C-012255584788}">
      <dsp:nvSpPr>
        <dsp:cNvPr id="0" name=""/>
        <dsp:cNvSpPr/>
      </dsp:nvSpPr>
      <dsp:spPr>
        <a:xfrm>
          <a:off x="371475" y="65660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CboItemName_Change</a:t>
          </a:r>
          <a:r>
            <a:rPr lang="en-US" sz="1400" kern="1200">
              <a:latin typeface="Tw Cen MT" panose="020B0602020104020603"/>
            </a:rPr>
            <a:t>()</a:t>
          </a:r>
          <a:endParaRPr lang="en-US" sz="1400" kern="1200"/>
        </a:p>
      </dsp:txBody>
      <dsp:txXfrm>
        <a:off x="391650" y="676775"/>
        <a:ext cx="5160300" cy="372930"/>
      </dsp:txXfrm>
    </dsp:sp>
    <dsp:sp modelId="{72C8DAC3-0EF3-46A8-8DC8-E38F8C68A1AA}">
      <dsp:nvSpPr>
        <dsp:cNvPr id="0" name=""/>
        <dsp:cNvSpPr/>
      </dsp:nvSpPr>
      <dsp:spPr>
        <a:xfrm>
          <a:off x="0" y="149828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205441-5973-4193-B4A5-3C240B9392C7}">
      <dsp:nvSpPr>
        <dsp:cNvPr id="0" name=""/>
        <dsp:cNvSpPr/>
      </dsp:nvSpPr>
      <dsp:spPr>
        <a:xfrm>
          <a:off x="371475" y="129164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GetItemID() as Integer</a:t>
          </a:r>
        </a:p>
      </dsp:txBody>
      <dsp:txXfrm>
        <a:off x="391650" y="1311815"/>
        <a:ext cx="5160300" cy="372930"/>
      </dsp:txXfrm>
    </dsp:sp>
    <dsp:sp modelId="{04C3A637-F975-4335-95CC-43E835553DDB}">
      <dsp:nvSpPr>
        <dsp:cNvPr id="0" name=""/>
        <dsp:cNvSpPr/>
      </dsp:nvSpPr>
      <dsp:spPr>
        <a:xfrm>
          <a:off x="0" y="213332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EB5592-3063-44DF-B5F8-C8FEC811EC06}">
      <dsp:nvSpPr>
        <dsp:cNvPr id="0" name=""/>
        <dsp:cNvSpPr/>
      </dsp:nvSpPr>
      <dsp:spPr>
        <a:xfrm>
          <a:off x="371475" y="192668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w Cen MT" panose="020B0602020104020603"/>
            </a:rPr>
            <a:t>ProcCustCode()</a:t>
          </a:r>
        </a:p>
      </dsp:txBody>
      <dsp:txXfrm>
        <a:off x="391650" y="1946855"/>
        <a:ext cx="5160300" cy="372930"/>
      </dsp:txXfrm>
    </dsp:sp>
    <dsp:sp modelId="{03699D91-DB36-4A72-ADD2-F19AC370693F}">
      <dsp:nvSpPr>
        <dsp:cNvPr id="0" name=""/>
        <dsp:cNvSpPr/>
      </dsp:nvSpPr>
      <dsp:spPr>
        <a:xfrm>
          <a:off x="0" y="2768360"/>
          <a:ext cx="7429500" cy="35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F3D9DB-A8B8-4EC1-80A6-1C2D0373BA53}">
      <dsp:nvSpPr>
        <dsp:cNvPr id="0" name=""/>
        <dsp:cNvSpPr/>
      </dsp:nvSpPr>
      <dsp:spPr>
        <a:xfrm>
          <a:off x="371475" y="2561720"/>
          <a:ext cx="5200650" cy="41328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572" tIns="0" rIns="196572" bIns="0" numCol="1" spcCol="1270" anchor="ctr" anchorCtr="0">
          <a:noAutofit/>
        </a:bodyPr>
        <a:lstStyle/>
        <a:p>
          <a:pPr marL="0" lvl="0" indent="0" algn="l" defTabSz="622300">
            <a:lnSpc>
              <a:spcPct val="12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w Cen MT" panose="020B0602020104020603"/>
            </a:rPr>
            <a:t>PopCustCode()</a:t>
          </a:r>
        </a:p>
      </dsp:txBody>
      <dsp:txXfrm>
        <a:off x="391650" y="2581895"/>
        <a:ext cx="5160300" cy="372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sv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46211F-8213-4879-A00C-C1BD4E1B8C02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4D7647-4858-47D7-931E-C389ACA20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468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Invite audience to ask me to slow down if I go to fast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3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Fill can be changed to no fill to get the automatic table formatting</a:t>
            </a:r>
          </a:p>
          <a:p>
            <a:r>
              <a:rPr lang="en-US"/>
              <a:t>Make sure contacts is selected or use contacts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54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Application.caller</a:t>
            </a:r>
            <a:r>
              <a:rPr lang="en-US"/>
              <a:t> is a reference to this or who called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390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Invite to take a business card and contact me with questions/recommendations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27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VBA #17 Most popular technology among professional developers</a:t>
            </a:r>
          </a:p>
          <a:p>
            <a:r>
              <a:rPr lang="en-US"/>
              <a:t>#1 Most dreaded language</a:t>
            </a:r>
          </a:p>
          <a:p>
            <a:r>
              <a:rPr lang="en-US"/>
              <a:t>https://insights.stackoverflow.com/survey/2019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1496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Style on </a:t>
            </a:r>
            <a:r>
              <a:rPr lang="en-US" err="1"/>
              <a:t>cbo</a:t>
            </a:r>
            <a:r>
              <a:rPr lang="en-US"/>
              <a:t> boxes should be 2 drop down list</a:t>
            </a:r>
          </a:p>
          <a:p>
            <a:r>
              <a:rPr lang="en-US"/>
              <a:t>Name </a:t>
            </a:r>
            <a:r>
              <a:rPr lang="en-US" err="1"/>
              <a:t>cbo</a:t>
            </a:r>
            <a:r>
              <a:rPr lang="en-US"/>
              <a:t> boxes </a:t>
            </a:r>
            <a:r>
              <a:rPr lang="en-US" err="1"/>
              <a:t>cboCustomerName</a:t>
            </a:r>
            <a:r>
              <a:rPr lang="en-US"/>
              <a:t> and </a:t>
            </a:r>
            <a:r>
              <a:rPr lang="en-US" err="1"/>
              <a:t>cboItemName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413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Subs are void and do not return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25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Getrows</a:t>
            </a:r>
            <a:r>
              <a:rPr lang="en-US"/>
              <a:t> can only be called once.  This means that a watch on this will cause an error when trying to retrieve in the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918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Can use copy and paste and then find/replace by procedure for Customer to Item and then Cust to Item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42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Can use </a:t>
            </a:r>
            <a:r>
              <a:rPr lang="en-US" err="1"/>
              <a:t>CStr</a:t>
            </a:r>
            <a:r>
              <a:rPr lang="en-US"/>
              <a:t> on </a:t>
            </a:r>
            <a:r>
              <a:rPr lang="en-US" err="1"/>
              <a:t>ItemID</a:t>
            </a:r>
            <a:r>
              <a:rPr lang="en-US"/>
              <a:t> and </a:t>
            </a:r>
            <a:r>
              <a:rPr lang="en-US" err="1"/>
              <a:t>CustomerID</a:t>
            </a:r>
            <a:r>
              <a:rPr lang="en-US"/>
              <a:t> but not necessary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57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don’t know for sure that the customer code exists, so we test for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D7647-4858-47D7-931E-C389ACA2082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25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7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78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9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879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906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56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6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0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243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5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1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2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7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4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3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6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15A40-921E-439F-AA3C-49603D80CA63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838AA-BBF4-4C96-B431-64FB9DE8A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78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emash.org/session-details?id=145586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jpe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i.pinimg.com/originals/b7/bc/8a/b7bc8a82365e6aaa5c7c4a8a32c6255f.jpg" TargetMode="External"/><Relationship Id="rId2" Type="http://schemas.openxmlformats.org/officeDocument/2006/relationships/hyperlink" Target="https://images.rapgenius.com/bd7621c553337041b9f2ff22d3d16974.410x263x1.jp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pload.wikimedia.org/wikipedia/commons/e/ea/Thats_all_folks.sv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jpe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effectLst/>
                <a:hlinkClick r:id="rId3"/>
              </a:rPr>
              <a:t>Building a Full CRUD Application in Excel with VBA and SQL Integration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Derek Mulhausen</a:t>
            </a:r>
          </a:p>
        </p:txBody>
      </p:sp>
    </p:spTree>
    <p:extLst>
      <p:ext uri="{BB962C8B-B14F-4D97-AF65-F5344CB8AC3E}">
        <p14:creationId xmlns:p14="http://schemas.microsoft.com/office/powerpoint/2010/main" val="233224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C5847-65A5-473B-A82A-360BD31B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/>
              <a:t>Step 2: Setup connections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54C1E2-A80E-4C08-9703-3410FF228E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938599"/>
              </p:ext>
            </p:extLst>
          </p:nvPr>
        </p:nvGraphicFramePr>
        <p:xfrm>
          <a:off x="856059" y="1749496"/>
          <a:ext cx="7429500" cy="48799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5916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6" y="0"/>
            <a:ext cx="915604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9E14FFE-D909-4819-8A46-3F2499406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61" y="1093787"/>
            <a:ext cx="2294977" cy="4697413"/>
          </a:xfrm>
        </p:spPr>
        <p:txBody>
          <a:bodyPr>
            <a:normAutofit/>
          </a:bodyPr>
          <a:lstStyle/>
          <a:p>
            <a:r>
              <a:rPr lang="en-US"/>
              <a:t>Add ActiveX reference</a:t>
            </a:r>
          </a:p>
        </p:txBody>
      </p:sp>
      <p:sp useBgFill="1">
        <p:nvSpPr>
          <p:cNvPr id="87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8813" y="0"/>
            <a:ext cx="5675187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7C7EB-B6EE-4CE7-8F65-6A1842EED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1600" y="1093788"/>
            <a:ext cx="4373958" cy="469741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In VBA IDE, go to Tools menu&gt;&gt;&gt;References…</a:t>
            </a:r>
          </a:p>
          <a:p>
            <a:pPr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Scroll down to select Microsoft ActiveX Data Objects #.# Library</a:t>
            </a:r>
          </a:p>
          <a:p>
            <a:pPr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Must be 2.5 or above</a:t>
            </a:r>
          </a:p>
        </p:txBody>
      </p:sp>
    </p:spTree>
    <p:extLst>
      <p:ext uri="{BB962C8B-B14F-4D97-AF65-F5344CB8AC3E}">
        <p14:creationId xmlns:p14="http://schemas.microsoft.com/office/powerpoint/2010/main" val="97361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6" y="0"/>
            <a:ext cx="915604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9E14FFE-D909-4819-8A46-3F2499406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61" y="1093787"/>
            <a:ext cx="2294977" cy="4697413"/>
          </a:xfrm>
        </p:spPr>
        <p:txBody>
          <a:bodyPr>
            <a:normAutofit/>
          </a:bodyPr>
          <a:lstStyle/>
          <a:p>
            <a:r>
              <a:rPr lang="en-US"/>
              <a:t>Create SQLProc Module</a:t>
            </a:r>
          </a:p>
        </p:txBody>
      </p:sp>
      <p:sp useBgFill="1">
        <p:nvSpPr>
          <p:cNvPr id="87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8813" y="0"/>
            <a:ext cx="5675187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Insert Module in VBA">
            <a:extLst>
              <a:ext uri="{FF2B5EF4-FFF2-40B4-BE49-F238E27FC236}">
                <a16:creationId xmlns:a16="http://schemas.microsoft.com/office/drawing/2014/main" id="{33736929-5546-4893-A2AF-AE132BF08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3591" y="2685257"/>
            <a:ext cx="3609975" cy="1514475"/>
          </a:xfrm>
        </p:spPr>
      </p:pic>
    </p:spTree>
    <p:extLst>
      <p:ext uri="{BB962C8B-B14F-4D97-AF65-F5344CB8AC3E}">
        <p14:creationId xmlns:p14="http://schemas.microsoft.com/office/powerpoint/2010/main" val="4293979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6" y="0"/>
            <a:ext cx="915604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9E14FFE-D909-4819-8A46-3F2499406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61" y="1093787"/>
            <a:ext cx="2294977" cy="4697413"/>
          </a:xfrm>
        </p:spPr>
        <p:txBody>
          <a:bodyPr>
            <a:normAutofit/>
          </a:bodyPr>
          <a:lstStyle/>
          <a:p>
            <a:r>
              <a:rPr lang="en-US"/>
              <a:t>Add Global variables</a:t>
            </a:r>
          </a:p>
        </p:txBody>
      </p:sp>
      <p:sp useBgFill="1">
        <p:nvSpPr>
          <p:cNvPr id="87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8813" y="0"/>
            <a:ext cx="5675187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7C7EB-B6EE-4CE7-8F65-6A1842EED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1600" y="1093788"/>
            <a:ext cx="4373958" cy="469741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Global variables can be declared with:</a:t>
            </a:r>
          </a:p>
          <a:p>
            <a:pPr lvl="1"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Dim(Private to Module)</a:t>
            </a:r>
          </a:p>
          <a:p>
            <a:pPr lvl="1"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Private(Private to Module)</a:t>
            </a:r>
          </a:p>
          <a:p>
            <a:pPr lvl="1"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Public(Available to other modules)</a:t>
            </a:r>
          </a:p>
          <a:p>
            <a:pPr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Option Explicit</a:t>
            </a:r>
          </a:p>
          <a:p>
            <a:pPr lvl="1"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Used if variable declarations should be required</a:t>
            </a:r>
          </a:p>
          <a:p>
            <a:pPr>
              <a:lnSpc>
                <a:spcPct val="110000"/>
              </a:lnSpc>
            </a:pPr>
            <a:r>
              <a:rPr lang="en-US" sz="1500">
                <a:latin typeface="Lucida Console"/>
              </a:rPr>
              <a:t>Rename Module1 to SQLProc in Properties window</a:t>
            </a:r>
          </a:p>
          <a:p>
            <a:pPr>
              <a:lnSpc>
                <a:spcPct val="110000"/>
              </a:lnSpc>
            </a:pPr>
            <a:r>
              <a:rPr lang="en-US" sz="1500">
                <a:latin typeface="Lucida Console" panose="020B0609040504020204" pitchFamily="49" charset="0"/>
              </a:rPr>
              <a:t>Add "Option Explicit" as first line</a:t>
            </a:r>
          </a:p>
          <a:p>
            <a:pPr>
              <a:lnSpc>
                <a:spcPct val="110000"/>
              </a:lnSpc>
            </a:pPr>
            <a:r>
              <a:rPr lang="en-US" sz="1500">
                <a:latin typeface="Lucida Console"/>
              </a:rPr>
              <a:t>Add "Private conn As New </a:t>
            </a:r>
            <a:r>
              <a:rPr lang="en-US" sz="1500" err="1">
                <a:latin typeface="Lucida Console"/>
              </a:rPr>
              <a:t>ADODB.Connection</a:t>
            </a:r>
            <a:r>
              <a:rPr lang="en-US" sz="1500">
                <a:latin typeface="Lucida Console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909695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6" y="0"/>
            <a:ext cx="915604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74C366-7D04-4706-ABE6-093A9EC9E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61" y="1093787"/>
            <a:ext cx="2294977" cy="4697413"/>
          </a:xfrm>
        </p:spPr>
        <p:txBody>
          <a:bodyPr>
            <a:normAutofit/>
          </a:bodyPr>
          <a:lstStyle/>
          <a:p>
            <a:r>
              <a:rPr lang="en-US" sz="2800"/>
              <a:t>Add </a:t>
            </a:r>
            <a:r>
              <a:rPr lang="en-US" sz="2800" err="1"/>
              <a:t>OpenConn</a:t>
            </a:r>
            <a:r>
              <a:rPr lang="en-US" sz="2800"/>
              <a:t>()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8813" y="0"/>
            <a:ext cx="5675187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FA68B-64FE-4DFB-A1A5-1FF9CC7C9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1600" y="1093788"/>
            <a:ext cx="4373958" cy="469741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buNone/>
            </a:pPr>
            <a:r>
              <a:rPr lang="en-US" sz="2200">
                <a:latin typeface="Lucida Console" panose="020B0609040504020204" pitchFamily="49" charset="0"/>
                <a:ea typeface="+mn-lt"/>
                <a:cs typeface="+mn-lt"/>
              </a:rPr>
              <a:t>Private Sub </a:t>
            </a:r>
            <a:r>
              <a:rPr lang="en-US" sz="2200" err="1">
                <a:latin typeface="Lucida Console" panose="020B0609040504020204" pitchFamily="49" charset="0"/>
                <a:ea typeface="+mn-lt"/>
                <a:cs typeface="+mn-lt"/>
              </a:rPr>
              <a:t>OpenConn</a:t>
            </a:r>
            <a:r>
              <a:rPr lang="en-US" sz="2200">
                <a:latin typeface="Lucida Console" panose="020B0609040504020204" pitchFamily="49" charset="0"/>
                <a:ea typeface="+mn-lt"/>
                <a:cs typeface="+mn-lt"/>
              </a:rPr>
              <a:t>()</a:t>
            </a:r>
            <a:endParaRPr lang="en-US" sz="2200">
              <a:latin typeface="Lucida Console" panose="020B0609040504020204" pitchFamily="49" charset="0"/>
            </a:endParaRPr>
          </a:p>
          <a:p>
            <a:pPr>
              <a:lnSpc>
                <a:spcPct val="110000"/>
              </a:lnSpc>
              <a:buNone/>
            </a:pPr>
            <a:r>
              <a:rPr lang="en-US" sz="2200">
                <a:latin typeface="Lucida Console" panose="020B0609040504020204" pitchFamily="49" charset="0"/>
                <a:ea typeface="+mn-lt"/>
                <a:cs typeface="+mn-lt"/>
              </a:rPr>
              <a:t> </a:t>
            </a:r>
            <a:r>
              <a:rPr lang="en-US" sz="2200" err="1">
                <a:latin typeface="Lucida Console" panose="020B0609040504020204" pitchFamily="49" charset="0"/>
                <a:ea typeface="+mn-lt"/>
                <a:cs typeface="+mn-lt"/>
              </a:rPr>
              <a:t>conn.Open</a:t>
            </a:r>
            <a:r>
              <a:rPr lang="en-US" sz="2200">
                <a:latin typeface="Lucida Console" panose="020B0609040504020204" pitchFamily="49" charset="0"/>
                <a:ea typeface="+mn-lt"/>
                <a:cs typeface="+mn-lt"/>
              </a:rPr>
              <a:t> "Provider=</a:t>
            </a:r>
            <a:r>
              <a:rPr lang="en-US" sz="2200" err="1">
                <a:latin typeface="Lucida Console" panose="020B0609040504020204" pitchFamily="49" charset="0"/>
                <a:ea typeface="+mn-lt"/>
                <a:cs typeface="+mn-lt"/>
              </a:rPr>
              <a:t>SQLOLEDB;Trusted_Connection</a:t>
            </a:r>
            <a:r>
              <a:rPr lang="en-US" sz="2200">
                <a:latin typeface="Lucida Console" panose="020B0609040504020204" pitchFamily="49" charset="0"/>
                <a:ea typeface="+mn-lt"/>
                <a:cs typeface="+mn-lt"/>
              </a:rPr>
              <a:t>=Yes; Application Name=Customer Codes; Server=&lt;&lt;</a:t>
            </a:r>
            <a:r>
              <a:rPr lang="en-US" sz="2200" err="1">
                <a:latin typeface="Lucida Console" panose="020B0609040504020204" pitchFamily="49" charset="0"/>
                <a:ea typeface="+mn-lt"/>
                <a:cs typeface="+mn-lt"/>
              </a:rPr>
              <a:t>YourServer</a:t>
            </a:r>
            <a:r>
              <a:rPr lang="en-US" sz="2200">
                <a:latin typeface="Lucida Console" panose="020B0609040504020204" pitchFamily="49" charset="0"/>
                <a:ea typeface="+mn-lt"/>
                <a:cs typeface="+mn-lt"/>
              </a:rPr>
              <a:t>&gt;&gt;; Database=Contacts"</a:t>
            </a:r>
            <a:endParaRPr lang="en-US" sz="2200">
              <a:latin typeface="Lucida Console" panose="020B0609040504020204" pitchFamily="49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200">
                <a:latin typeface="Lucida Console" panose="020B0609040504020204" pitchFamily="49" charset="0"/>
                <a:ea typeface="+mn-lt"/>
                <a:cs typeface="+mn-lt"/>
              </a:rPr>
              <a:t>End Sub</a:t>
            </a:r>
            <a:endParaRPr lang="en-US" sz="220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72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6" y="0"/>
            <a:ext cx="915604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F07690C-E4EA-49D0-B58D-1819FBC1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61" y="1093787"/>
            <a:ext cx="2294977" cy="4697413"/>
          </a:xfrm>
        </p:spPr>
        <p:txBody>
          <a:bodyPr>
            <a:normAutofit/>
          </a:bodyPr>
          <a:lstStyle/>
          <a:p>
            <a:r>
              <a:rPr lang="en-US" sz="2800"/>
              <a:t>Add </a:t>
            </a:r>
            <a:r>
              <a:rPr lang="en-US" sz="2800" err="1"/>
              <a:t>CloseConn</a:t>
            </a:r>
            <a:r>
              <a:rPr lang="en-US" sz="2800"/>
              <a:t>()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8813" y="0"/>
            <a:ext cx="5675187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E35B6-3398-4F80-AC07-CAC2095F9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1600" y="1093788"/>
            <a:ext cx="4373958" cy="469741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Private Sub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CloseConn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()</a:t>
            </a:r>
            <a:endParaRPr lang="en-US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On Error Resume Next</a:t>
            </a: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conn.Close</a:t>
            </a:r>
            <a:endParaRPr lang="en-US">
              <a:latin typeface="Lucida Console" panose="020B0609040504020204" pitchFamily="49" charset="0"/>
              <a:ea typeface="+mn-lt"/>
              <a:cs typeface="+mn-lt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Set conn = Nothing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1918309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74A7C-1653-4756-B93E-F1B749036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 </a:t>
            </a:r>
            <a:r>
              <a:rPr lang="en-US" err="1"/>
              <a:t>GetRecset</a:t>
            </a:r>
            <a:r>
              <a:rPr lang="en-US"/>
              <a:t>(</a:t>
            </a:r>
            <a:r>
              <a:rPr lang="en-US" err="1"/>
              <a:t>qry</a:t>
            </a:r>
            <a:r>
              <a:rPr lang="en-US"/>
              <a:t> as string) as 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4C647-28E0-4D4E-B307-6BE977198F4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fontScale="55000" lnSpcReduction="20000"/>
          </a:bodyPr>
          <a:lstStyle/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Public Function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GetRecSet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(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Qry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 As String) As Variant</a:t>
            </a:r>
            <a:endParaRPr lang="en-US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Dim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RecSet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 As Object</a:t>
            </a:r>
            <a:endParaRPr lang="en-US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Set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RecSet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 =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CreateObject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("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ADODB.Recordset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")</a:t>
            </a:r>
            <a:endParaRPr lang="en-US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OpenConn</a:t>
            </a:r>
            <a:endParaRPr lang="en-US" err="1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On Error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GoTo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MyHandler</a:t>
            </a:r>
            <a:endParaRPr lang="en-US" err="1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RecSet.Open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Qry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, conn</a:t>
            </a:r>
            <a:endParaRPr lang="en-US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GetRecSet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 =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RecSet.getrows</a:t>
            </a:r>
            <a:endParaRPr lang="en-US" err="1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CloseConn</a:t>
            </a:r>
            <a:endParaRPr lang="en-US" err="1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Exit Function</a:t>
            </a:r>
          </a:p>
          <a:p>
            <a:pPr>
              <a:buNone/>
            </a:pPr>
            <a:endParaRPr lang="en-US">
              <a:latin typeface="Lucida Console" panose="020B06090405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AAC8F-EF86-4698-97A8-E48E5B0D681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55000" lnSpcReduction="20000"/>
          </a:bodyPr>
          <a:lstStyle/>
          <a:p>
            <a:pPr>
              <a:buNone/>
            </a:pPr>
            <a:r>
              <a:rPr lang="en-US" err="1">
                <a:latin typeface="Lucida Console" panose="020B0609040504020204" pitchFamily="49" charset="0"/>
              </a:rPr>
              <a:t>MyHandler</a:t>
            </a:r>
            <a:r>
              <a:rPr lang="en-US">
                <a:latin typeface="Lucida Console" panose="020B0609040504020204" pitchFamily="49" charset="0"/>
              </a:rPr>
              <a:t>:</a:t>
            </a:r>
            <a:endParaRPr lang="en-US">
              <a:latin typeface="Lucida Console" panose="020B0609040504020204" pitchFamily="49" charset="0"/>
              <a:ea typeface="+mn-lt"/>
              <a:cs typeface="+mn-lt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</a:rPr>
              <a:t>    Dim </a:t>
            </a:r>
            <a:r>
              <a:rPr lang="en-US" err="1">
                <a:latin typeface="Lucida Console" panose="020B0609040504020204" pitchFamily="49" charset="0"/>
              </a:rPr>
              <a:t>myVar</a:t>
            </a:r>
            <a:r>
              <a:rPr lang="en-US">
                <a:latin typeface="Lucida Console" panose="020B0609040504020204" pitchFamily="49" charset="0"/>
              </a:rPr>
              <a:t>(0, 0) As Variant</a:t>
            </a:r>
            <a:endParaRPr lang="en-US">
              <a:latin typeface="Lucida Console" panose="020B0609040504020204" pitchFamily="49" charset="0"/>
              <a:ea typeface="+mn-lt"/>
              <a:cs typeface="+mn-lt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</a:rPr>
              <a:t>    </a:t>
            </a:r>
            <a:r>
              <a:rPr lang="en-US" err="1">
                <a:latin typeface="Lucida Console" panose="020B0609040504020204" pitchFamily="49" charset="0"/>
              </a:rPr>
              <a:t>myVar</a:t>
            </a:r>
            <a:r>
              <a:rPr lang="en-US">
                <a:latin typeface="Lucida Console" panose="020B0609040504020204" pitchFamily="49" charset="0"/>
              </a:rPr>
              <a:t>(0, 0) = Null</a:t>
            </a:r>
            <a:endParaRPr lang="en-US">
              <a:latin typeface="Lucida Console" panose="020B0609040504020204" pitchFamily="49" charset="0"/>
              <a:ea typeface="+mn-lt"/>
              <a:cs typeface="+mn-lt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</a:rPr>
              <a:t>    </a:t>
            </a:r>
            <a:r>
              <a:rPr lang="en-US" err="1">
                <a:latin typeface="Lucida Console" panose="020B0609040504020204" pitchFamily="49" charset="0"/>
              </a:rPr>
              <a:t>GetRecSet</a:t>
            </a:r>
            <a:r>
              <a:rPr lang="en-US">
                <a:latin typeface="Lucida Console" panose="020B0609040504020204" pitchFamily="49" charset="0"/>
              </a:rPr>
              <a:t> = </a:t>
            </a:r>
            <a:r>
              <a:rPr lang="en-US" err="1">
                <a:latin typeface="Lucida Console" panose="020B0609040504020204" pitchFamily="49" charset="0"/>
              </a:rPr>
              <a:t>myVar</a:t>
            </a:r>
            <a:endParaRPr lang="en-US" err="1">
              <a:latin typeface="Lucida Console" panose="020B0609040504020204" pitchFamily="49" charset="0"/>
              <a:ea typeface="+mn-lt"/>
              <a:cs typeface="+mn-lt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</a:rPr>
              <a:t>    </a:t>
            </a:r>
            <a:r>
              <a:rPr lang="en-US" err="1">
                <a:latin typeface="Lucida Console" panose="020B0609040504020204" pitchFamily="49" charset="0"/>
              </a:rPr>
              <a:t>CloseConn</a:t>
            </a:r>
            <a:endParaRPr lang="en-US" err="1">
              <a:latin typeface="Lucida Console" panose="020B0609040504020204" pitchFamily="49" charset="0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End Function</a:t>
            </a:r>
          </a:p>
        </p:txBody>
      </p:sp>
    </p:spTree>
    <p:extLst>
      <p:ext uri="{BB962C8B-B14F-4D97-AF65-F5344CB8AC3E}">
        <p14:creationId xmlns:p14="http://schemas.microsoft.com/office/powerpoint/2010/main" val="296060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6" y="0"/>
            <a:ext cx="915604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D6E01B-D8B3-4F9B-8C6C-588745E3C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61" y="1093787"/>
            <a:ext cx="2294977" cy="4697413"/>
          </a:xfrm>
        </p:spPr>
        <p:txBody>
          <a:bodyPr>
            <a:normAutofit/>
          </a:bodyPr>
          <a:lstStyle/>
          <a:p>
            <a:r>
              <a:rPr lang="en-US" sz="3100"/>
              <a:t>Add </a:t>
            </a:r>
            <a:r>
              <a:rPr lang="en-US" sz="3100" err="1"/>
              <a:t>GetStr</a:t>
            </a:r>
            <a:r>
              <a:rPr lang="en-US" sz="3100"/>
              <a:t>(</a:t>
            </a:r>
            <a:r>
              <a:rPr lang="en-US" sz="3100" err="1"/>
              <a:t>qry</a:t>
            </a:r>
            <a:r>
              <a:rPr lang="en-US" sz="3100"/>
              <a:t> as string) as string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8813" y="0"/>
            <a:ext cx="5675187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27927-2097-49F5-884D-1469BE02B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1600" y="1093788"/>
            <a:ext cx="4373958" cy="4697413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lnSpc>
                <a:spcPct val="110000"/>
              </a:lnSpc>
              <a:buNone/>
            </a:pP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Public Function 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GetStr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(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Qry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 As String) As String</a:t>
            </a:r>
          </a:p>
          <a:p>
            <a:pPr>
              <a:lnSpc>
                <a:spcPct val="110000"/>
              </a:lnSpc>
              <a:buNone/>
            </a:pP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    Dim 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ReturnVal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 As Variant</a:t>
            </a:r>
          </a:p>
          <a:p>
            <a:pPr>
              <a:lnSpc>
                <a:spcPct val="110000"/>
              </a:lnSpc>
              <a:buNone/>
            </a:pP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    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ReturnVal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 = 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GetRecSet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(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Qry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)(0, 0)</a:t>
            </a:r>
          </a:p>
          <a:p>
            <a:pPr>
              <a:lnSpc>
                <a:spcPct val="110000"/>
              </a:lnSpc>
              <a:buNone/>
            </a:pP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    If (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IsNull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(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ReturnVal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)) Then</a:t>
            </a:r>
          </a:p>
          <a:p>
            <a:pPr>
              <a:lnSpc>
                <a:spcPct val="110000"/>
              </a:lnSpc>
              <a:buNone/>
            </a:pP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        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GetStr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 = ""</a:t>
            </a:r>
          </a:p>
          <a:p>
            <a:pPr>
              <a:lnSpc>
                <a:spcPct val="110000"/>
              </a:lnSpc>
              <a:buNone/>
            </a:pP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    Else</a:t>
            </a:r>
          </a:p>
          <a:p>
            <a:pPr>
              <a:lnSpc>
                <a:spcPct val="110000"/>
              </a:lnSpc>
              <a:buNone/>
            </a:pP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        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GetStr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 = 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CStr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(</a:t>
            </a:r>
            <a:r>
              <a:rPr lang="en-US" sz="2000" err="1">
                <a:latin typeface="Lucida Console" panose="020B0609040504020204" pitchFamily="49" charset="0"/>
                <a:ea typeface="+mn-lt"/>
                <a:cs typeface="+mn-lt"/>
              </a:rPr>
              <a:t>ReturnVal</a:t>
            </a: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)</a:t>
            </a:r>
            <a:endParaRPr lang="en-US" sz="2000">
              <a:latin typeface="Lucida Console" panose="020B0609040504020204" pitchFamily="49" charset="0"/>
            </a:endParaRPr>
          </a:p>
          <a:p>
            <a:pPr>
              <a:lnSpc>
                <a:spcPct val="110000"/>
              </a:lnSpc>
              <a:buNone/>
            </a:pP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    End If</a:t>
            </a:r>
          </a:p>
          <a:p>
            <a:pPr>
              <a:lnSpc>
                <a:spcPct val="110000"/>
              </a:lnSpc>
              <a:buNone/>
            </a:pPr>
            <a:r>
              <a:rPr lang="en-US" sz="2000">
                <a:latin typeface="Lucida Console" panose="020B0609040504020204" pitchFamily="49" charset="0"/>
                <a:ea typeface="+mn-lt"/>
                <a:cs typeface="+mn-lt"/>
              </a:rPr>
              <a:t>End Function</a:t>
            </a:r>
            <a:endParaRPr lang="en-US" sz="200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48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6" y="0"/>
            <a:ext cx="915604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A2E703-40E5-4E23-A668-E06974C09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61" y="1093787"/>
            <a:ext cx="2294977" cy="4697413"/>
          </a:xfrm>
        </p:spPr>
        <p:txBody>
          <a:bodyPr>
            <a:normAutofit/>
          </a:bodyPr>
          <a:lstStyle/>
          <a:p>
            <a:r>
              <a:rPr lang="en-US" sz="2500"/>
              <a:t>Add </a:t>
            </a:r>
            <a:r>
              <a:rPr lang="en-US" sz="2500" err="1"/>
              <a:t>procqry</a:t>
            </a:r>
            <a:r>
              <a:rPr lang="en-US" sz="2500"/>
              <a:t>(</a:t>
            </a:r>
            <a:r>
              <a:rPr lang="en-US" sz="2500" err="1"/>
              <a:t>qry</a:t>
            </a:r>
            <a:r>
              <a:rPr lang="en-US" sz="2500"/>
              <a:t> as string)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8813" y="0"/>
            <a:ext cx="5675187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CC6A4-7D0D-4E53-958F-8612236E7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1600" y="1093788"/>
            <a:ext cx="4373958" cy="469741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Public Sub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ProcQry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(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Qry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 As String)</a:t>
            </a:r>
            <a:endParaRPr lang="en-US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OpenConn</a:t>
            </a:r>
            <a:endParaRPr lang="en-US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conn.Execute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 (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Qry</a:t>
            </a: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)</a:t>
            </a:r>
            <a:endParaRPr lang="en-US"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    </a:t>
            </a:r>
            <a:r>
              <a:rPr lang="en-US" err="1">
                <a:latin typeface="Lucida Console" panose="020B0609040504020204" pitchFamily="49" charset="0"/>
                <a:ea typeface="+mn-lt"/>
                <a:cs typeface="+mn-lt"/>
              </a:rPr>
              <a:t>CloseConn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  <a:ea typeface="+mn-lt"/>
                <a:cs typeface="+mn-lt"/>
              </a:rPr>
              <a:t>End Sub</a:t>
            </a:r>
            <a:endParaRPr lang="en-US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94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4715A-6905-476E-8FFC-DE63E1F3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CREATE Test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57E44-5D4C-4AE0-936B-A5BE3BE84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68470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>
                <a:latin typeface="Lucida Console"/>
              </a:rPr>
              <a:t>Create new Module named Tests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Sub testSQLProc()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SQLProc.ProcQry ("Insert Into Customers(CustomerName) Values('Test')")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If StrComp(SQLProc.GetStr("Select CustomerName From Customers Where CustomerName='Test'"), "Test", 0) = 0 Then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   SQLProc.ProcQry ("Delete from customers where customername='Test'")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   MsgBox ("Tests successful")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End If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End Sub</a:t>
            </a:r>
            <a:endParaRPr lang="en-US"/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7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/>
              <a:t>Who am I?</a:t>
            </a:r>
          </a:p>
        </p:txBody>
      </p:sp>
      <p:graphicFrame>
        <p:nvGraphicFramePr>
          <p:cNvPr id="86" name="Content Placeholder 2">
            <a:extLst>
              <a:ext uri="{FF2B5EF4-FFF2-40B4-BE49-F238E27FC236}">
                <a16:creationId xmlns:a16="http://schemas.microsoft.com/office/drawing/2014/main" id="{220E1669-9BAE-4201-8FE6-BFA439BDDA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264594"/>
              </p:ext>
            </p:extLst>
          </p:nvPr>
        </p:nvGraphicFramePr>
        <p:xfrm>
          <a:off x="856059" y="2418820"/>
          <a:ext cx="74295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36441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C5847-65A5-473B-A82A-360BD31B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/>
              <a:t>Step 3: Pricelist skeleton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54C1E2-A80E-4C08-9703-3410FF228E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2992163"/>
              </p:ext>
            </p:extLst>
          </p:nvPr>
        </p:nvGraphicFramePr>
        <p:xfrm>
          <a:off x="856059" y="2418820"/>
          <a:ext cx="7429500" cy="4210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2" name="Picture 22" descr="A picture containing small, sitting, standing, laying&#10;&#10;Description generated with very high confidence">
            <a:extLst>
              <a:ext uri="{FF2B5EF4-FFF2-40B4-BE49-F238E27FC236}">
                <a16:creationId xmlns:a16="http://schemas.microsoft.com/office/drawing/2014/main" id="{00281268-B2E6-4AEA-AD10-D33023A43A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35823" y="0"/>
            <a:ext cx="1510284" cy="227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983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4715A-6905-476E-8FFC-DE63E1F3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Item, Customer, and Customer Codes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57E44-5D4C-4AE0-936B-A5BE3BE84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latin typeface="Lucida Console"/>
              </a:rPr>
              <a:t>Private Sub Workbook_Open()</a:t>
            </a:r>
            <a:endParaRPr lang="en-US"/>
          </a:p>
          <a:p>
            <a:pPr marL="0" indent="0">
              <a:buNone/>
            </a:pPr>
            <a:r>
              <a:rPr lang="en-US">
                <a:latin typeface="Lucida Console"/>
              </a:rPr>
              <a:t>Public Sub </a:t>
            </a:r>
            <a:r>
              <a:rPr lang="en-US" err="1">
                <a:latin typeface="Lucida Console"/>
              </a:rPr>
              <a:t>worksheet_activate</a:t>
            </a:r>
            <a:r>
              <a:rPr lang="en-US" dirty="0">
                <a:latin typeface="Lucida Console"/>
              </a:rPr>
              <a:t>()</a:t>
            </a:r>
            <a:endParaRPr lang="en-US"/>
          </a:p>
          <a:p>
            <a:pPr marL="0" indent="0">
              <a:buNone/>
            </a:pPr>
            <a:r>
              <a:rPr lang="en-US">
                <a:latin typeface="Lucida Console"/>
              </a:rPr>
              <a:t>Private Sub </a:t>
            </a:r>
            <a:r>
              <a:rPr lang="en-US" err="1">
                <a:latin typeface="Lucida Console"/>
              </a:rPr>
              <a:t>PopCustNames</a:t>
            </a:r>
            <a:r>
              <a:rPr lang="en-US">
                <a:latin typeface="Lucida Console"/>
              </a:rPr>
              <a:t>()</a:t>
            </a:r>
          </a:p>
          <a:p>
            <a:pPr marL="0" indent="0">
              <a:buNone/>
            </a:pPr>
            <a:r>
              <a:rPr lang="en-US">
                <a:latin typeface="Lucida Console"/>
              </a:rPr>
              <a:t>Private Sub </a:t>
            </a:r>
            <a:r>
              <a:rPr lang="en-US" err="1">
                <a:latin typeface="Lucida Console"/>
              </a:rPr>
              <a:t>cboCustomerName_Change</a:t>
            </a:r>
            <a:r>
              <a:rPr lang="en-US">
                <a:latin typeface="Lucida Console"/>
              </a:rPr>
              <a:t>()</a:t>
            </a:r>
          </a:p>
          <a:p>
            <a:pPr marL="0" indent="0">
              <a:buNone/>
            </a:pPr>
            <a:r>
              <a:rPr lang="en-US">
                <a:latin typeface="Lucida Console"/>
              </a:rPr>
              <a:t>Private Function </a:t>
            </a:r>
            <a:r>
              <a:rPr lang="en-US" err="1">
                <a:latin typeface="Lucida Console"/>
              </a:rPr>
              <a:t>GetCustomerID</a:t>
            </a:r>
            <a:r>
              <a:rPr lang="en-US">
                <a:latin typeface="Lucida Console"/>
              </a:rPr>
              <a:t>() As Integer</a:t>
            </a:r>
          </a:p>
          <a:p>
            <a:pPr marL="0" indent="0">
              <a:buNone/>
            </a:pPr>
            <a:endParaRPr lang="en-US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82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4715A-6905-476E-8FFC-DE63E1F3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Item, Customer, and Customer Codes...</a:t>
            </a:r>
            <a:r>
              <a:rPr lang="en-US" err="1">
                <a:ea typeface="+mj-lt"/>
                <a:cs typeface="+mj-lt"/>
              </a:rPr>
              <a:t>Continuted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57E44-5D4C-4AE0-936B-A5BE3BE84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Lucida Console"/>
              </a:rPr>
              <a:t>Private Sub </a:t>
            </a:r>
            <a:r>
              <a:rPr lang="en-US" dirty="0" err="1">
                <a:latin typeface="Lucida Console"/>
              </a:rPr>
              <a:t>PopItemNames</a:t>
            </a:r>
            <a:r>
              <a:rPr lang="en-US" dirty="0">
                <a:latin typeface="Lucida Console"/>
              </a:rPr>
              <a:t>()</a:t>
            </a:r>
            <a:endParaRPr lang="en-US" dirty="0"/>
          </a:p>
          <a:p>
            <a:pPr marL="0" indent="0">
              <a:buNone/>
            </a:pPr>
            <a:r>
              <a:rPr lang="en-US">
                <a:latin typeface="Lucida Console"/>
              </a:rPr>
              <a:t>Private Sub cboItemName_Change()</a:t>
            </a:r>
            <a:endParaRPr lang="en-US" err="1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/>
              </a:rPr>
              <a:t>Private Function </a:t>
            </a:r>
            <a:r>
              <a:rPr lang="en-US" err="1">
                <a:latin typeface="Lucida Console"/>
              </a:rPr>
              <a:t>GetItemID</a:t>
            </a:r>
            <a:r>
              <a:rPr lang="en-US">
                <a:latin typeface="Lucida Console"/>
              </a:rPr>
              <a:t>() As Integer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/>
              </a:rPr>
              <a:t>Private Sub </a:t>
            </a:r>
            <a:r>
              <a:rPr lang="en-US" err="1">
                <a:latin typeface="Lucida Console"/>
              </a:rPr>
              <a:t>ProcCustCode</a:t>
            </a:r>
            <a:r>
              <a:rPr lang="en-US">
                <a:latin typeface="Lucida Console"/>
              </a:rPr>
              <a:t>()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/>
              </a:rPr>
              <a:t>Private Sub </a:t>
            </a:r>
            <a:r>
              <a:rPr lang="en-US" err="1">
                <a:latin typeface="Lucida Console"/>
              </a:rPr>
              <a:t>PopCustCode</a:t>
            </a:r>
            <a:r>
              <a:rPr lang="en-US">
                <a:latin typeface="Lucida Console"/>
              </a:rPr>
              <a:t>(</a:t>
            </a:r>
            <a:r>
              <a:rPr lang="en-US" err="1">
                <a:latin typeface="Lucida Console"/>
              </a:rPr>
              <a:t>SelQry</a:t>
            </a:r>
            <a:r>
              <a:rPr lang="en-US">
                <a:latin typeface="Lucida Console"/>
              </a:rPr>
              <a:t> As String, </a:t>
            </a:r>
            <a:r>
              <a:rPr lang="en-US" err="1">
                <a:latin typeface="Lucida Console"/>
              </a:rPr>
              <a:t>ItemID</a:t>
            </a:r>
            <a:r>
              <a:rPr lang="en-US">
                <a:latin typeface="Lucida Console"/>
              </a:rPr>
              <a:t> as Integer, </a:t>
            </a:r>
            <a:r>
              <a:rPr lang="en-US" err="1">
                <a:latin typeface="Lucida Console"/>
              </a:rPr>
              <a:t>CustomerID</a:t>
            </a:r>
            <a:r>
              <a:rPr lang="en-US" dirty="0">
                <a:latin typeface="Lucida Console"/>
              </a:rPr>
              <a:t> </a:t>
            </a:r>
            <a:r>
              <a:rPr lang="en-US">
                <a:latin typeface="Lucida Console"/>
              </a:rPr>
              <a:t>as Integer)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03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4715A-6905-476E-8FFC-DE63E1F3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CReate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57E44-5D4C-4AE0-936B-A5BE3BE84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Private Sub BtnWriteToDb_Click()</a:t>
            </a:r>
          </a:p>
        </p:txBody>
      </p:sp>
    </p:spTree>
    <p:extLst>
      <p:ext uri="{BB962C8B-B14F-4D97-AF65-F5344CB8AC3E}">
        <p14:creationId xmlns:p14="http://schemas.microsoft.com/office/powerpoint/2010/main" val="202424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4715A-6905-476E-8FFC-DE63E1F3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Read/Update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57E44-5D4C-4AE0-936B-A5BE3BE84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latin typeface="Lucida Console"/>
              </a:rPr>
              <a:t>Private Sub btnRefresh_Click()</a:t>
            </a:r>
            <a:endParaRPr lang="en-US"/>
          </a:p>
          <a:p>
            <a:pPr marL="0" indent="0">
              <a:buNone/>
            </a:pPr>
            <a:r>
              <a:rPr lang="en-US">
                <a:latin typeface="Lucida Console"/>
              </a:rPr>
              <a:t>Private Sub btnUpdate_Click()</a:t>
            </a: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Lucida Console"/>
              </a:rPr>
              <a:t>Private Sub UpdateData(VerifyUpdate As </a:t>
            </a:r>
            <a:r>
              <a:rPr lang="en-US">
                <a:latin typeface="Lucida Console"/>
              </a:rPr>
              <a:t>Boolean)</a:t>
            </a: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/>
              </a:rPr>
              <a:t>Sub CompareAndUpdate(ods as Worksheet, nds As Worksheet)</a:t>
            </a: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19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4715A-6905-476E-8FFC-DE63E1F3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delete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57E44-5D4C-4AE0-936B-A5BE3BE84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latin typeface="Lucida Console"/>
              </a:rPr>
              <a:t>Private Sub CreateDelBtn(pos As Integer)</a:t>
            </a:r>
            <a:endParaRPr lang="en-US"/>
          </a:p>
          <a:p>
            <a:pPr marL="0" indent="0">
              <a:buNone/>
            </a:pPr>
            <a:r>
              <a:rPr lang="en-US">
                <a:latin typeface="Lucida Console"/>
              </a:rPr>
              <a:t>Private Sub DestroyDelBtn(pos As Integer)</a:t>
            </a:r>
            <a:endParaRPr lang="en-US" dirty="0">
              <a:latin typeface="Lucida Console"/>
            </a:endParaRPr>
          </a:p>
          <a:p>
            <a:pPr marL="0" indent="0">
              <a:buNone/>
            </a:pPr>
            <a:r>
              <a:rPr lang="en-US">
                <a:latin typeface="Lucida Console"/>
              </a:rPr>
              <a:t>Private Sub DelBtnPressed()</a:t>
            </a: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68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C5847-65A5-473B-A82A-360BD31B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STEP 4: SETUP ITEM, CUSTOMER, AND CUSTOMER CODES RETRIEVAL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54C1E2-A80E-4C08-9703-3410FF228E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0799144"/>
              </p:ext>
            </p:extLst>
          </p:nvPr>
        </p:nvGraphicFramePr>
        <p:xfrm>
          <a:off x="856059" y="2418820"/>
          <a:ext cx="74295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677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C5847-65A5-473B-A82A-360BD31B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STEP 4: (Continued)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54C1E2-A80E-4C08-9703-3410FF228EB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56059" y="2418820"/>
          <a:ext cx="74295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2401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4715A-6905-476E-8FFC-DE63E1F3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Workbook_Open</a:t>
            </a:r>
            <a:r>
              <a:rPr lang="en-US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57E44-5D4C-4AE0-936B-A5BE3BE84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28578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Private Sub Workbook_Open()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Application.AutoCorrect.AutoExpandListRange = False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If (ActiveSheet.Name = "PriceList") Then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   PriceList.worksheet_activate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Else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   ThisWorkbook.Worksheets("PriceList").Activate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End If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End Sub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924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4C23A-0E79-4328-A5A1-51E1D5B59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Worksheet_activate</a:t>
            </a:r>
            <a:r>
              <a:rPr lang="en-US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39811-33E3-4DE4-9AEB-DD97CE702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Public Sub worksheet_activate()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PopCustNames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PopItemNames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btnWriteToDb.Enabled = False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End Sub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98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1AE8C-CA5B-45DE-8157-E57C6EEF1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/>
              <a:t>Why excel </a:t>
            </a:r>
            <a:r>
              <a:rPr lang="en-US" err="1"/>
              <a:t>vba</a:t>
            </a:r>
            <a:r>
              <a:rPr lang="en-US"/>
              <a:t> with </a:t>
            </a:r>
            <a:r>
              <a:rPr lang="en-US" err="1"/>
              <a:t>sql</a:t>
            </a:r>
            <a:r>
              <a:rPr lang="en-US"/>
              <a:t>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8E4357-38A5-4196-83D1-2726CF6463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7589101"/>
              </p:ext>
            </p:extLst>
          </p:nvPr>
        </p:nvGraphicFramePr>
        <p:xfrm>
          <a:off x="856059" y="2418820"/>
          <a:ext cx="74295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2010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0ABD1-F290-4B0A-A2A0-FB06C7D94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Popcustnames</a:t>
            </a:r>
            <a:r>
              <a:rPr lang="en-US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EAD1C-8A95-4BF4-A619-DC0C29D00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Private Sub </a:t>
            </a:r>
            <a:r>
              <a:rPr lang="en-US" err="1">
                <a:latin typeface="Lucida Console" panose="020B0609040504020204" pitchFamily="49" charset="0"/>
              </a:rPr>
              <a:t>PopCustNames</a:t>
            </a:r>
            <a:r>
              <a:rPr lang="en-US">
                <a:latin typeface="Lucida Console" panose="020B0609040504020204" pitchFamily="49" charset="0"/>
              </a:rPr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CustArr</a:t>
            </a:r>
            <a:r>
              <a:rPr lang="en-US">
                <a:latin typeface="Lucida Console" panose="020B0609040504020204" pitchFamily="49" charset="0"/>
              </a:rPr>
              <a:t> As Variant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As String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i</a:t>
            </a:r>
            <a:r>
              <a:rPr lang="en-US">
                <a:latin typeface="Lucida Console" panose="020B0609040504020204" pitchFamily="49" charset="0"/>
              </a:rPr>
              <a:t> As Variant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"Select CustomerName from Customers Order By CustomerName"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    </a:t>
            </a:r>
            <a:r>
              <a:rPr lang="en-US" err="1">
                <a:latin typeface="Lucida Console" panose="020B0609040504020204" pitchFamily="49" charset="0"/>
              </a:rPr>
              <a:t>CustArr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SQLProc.GetRecSet</a:t>
            </a:r>
            <a:r>
              <a:rPr lang="en-US">
                <a:latin typeface="Lucida Console" panose="020B0609040504020204" pitchFamily="49" charset="0"/>
              </a:rPr>
              <a:t>(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    cboCustomerName</a:t>
            </a:r>
            <a:r>
              <a:rPr lang="en-US" err="1">
                <a:latin typeface="Lucida Console" panose="020B0609040504020204" pitchFamily="49" charset="0"/>
              </a:rPr>
              <a:t>.Clear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    For Each </a:t>
            </a:r>
            <a:r>
              <a:rPr lang="en-US" err="1">
                <a:latin typeface="Lucida Console" panose="020B0609040504020204" pitchFamily="49" charset="0"/>
              </a:rPr>
              <a:t>i</a:t>
            </a:r>
            <a:r>
              <a:rPr lang="en-US">
                <a:latin typeface="Lucida Console" panose="020B0609040504020204" pitchFamily="49" charset="0"/>
              </a:rPr>
              <a:t> In </a:t>
            </a:r>
            <a:r>
              <a:rPr lang="en-US" err="1">
                <a:latin typeface="Lucida Console" panose="020B0609040504020204" pitchFamily="49" charset="0"/>
              </a:rPr>
              <a:t>CustArr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        cboCustomerName</a:t>
            </a:r>
            <a:r>
              <a:rPr lang="en-US" err="1">
                <a:latin typeface="Lucida Console" panose="020B0609040504020204" pitchFamily="49" charset="0"/>
              </a:rPr>
              <a:t>.AddItem</a:t>
            </a:r>
            <a:r>
              <a:rPr lang="en-US">
                <a:latin typeface="Lucida Console" panose="020B0609040504020204" pitchFamily="49" charset="0"/>
              </a:rPr>
              <a:t> (</a:t>
            </a:r>
            <a:r>
              <a:rPr lang="en-US" err="1">
                <a:latin typeface="Lucida Console" panose="020B0609040504020204" pitchFamily="49" charset="0"/>
              </a:rPr>
              <a:t>i</a:t>
            </a:r>
            <a:r>
              <a:rPr lang="en-US"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    Next </a:t>
            </a:r>
            <a:r>
              <a:rPr lang="en-US" err="1">
                <a:latin typeface="Lucida Console" panose="020B0609040504020204" pitchFamily="49" charset="0"/>
              </a:rPr>
              <a:t>i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>
                <a:latin typeface="Lucida Console" panose="020B0609040504020204" pitchFamily="49" charset="0"/>
              </a:rPr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393597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239DB-B2C2-40DE-BC97-EF7A98985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Cbocustomername</a:t>
            </a:r>
            <a:r>
              <a:rPr lang="en-US" err="1"/>
              <a:t>_change</a:t>
            </a:r>
            <a:r>
              <a:rPr lang="en-US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D3D66-D39F-42DC-B9E1-C2EDDBC5B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Private Sub cboCustomerName</a:t>
            </a:r>
            <a:r>
              <a:rPr lang="en-US" err="1">
                <a:latin typeface="Lucida Console" panose="020B0609040504020204" pitchFamily="49" charset="0"/>
              </a:rPr>
              <a:t>_Change</a:t>
            </a:r>
            <a:r>
              <a:rPr lang="en-US"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</a:t>
            </a:r>
            <a:r>
              <a:rPr lang="en-US" err="1">
                <a:latin typeface="Lucida Console" panose="020B0609040504020204" pitchFamily="49" charset="0"/>
              </a:rPr>
              <a:t>ProcCustCode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193681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0955C-6EE2-435E-B333-4EA645FF7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Getcustomerid() as integer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14B3D-7136-410E-AC2C-70C13D2C1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Private Function GetCustomerID() As Integer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As String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"Select CustomerID from Customers where CustomerName='" &amp; cboCustomerName</a:t>
            </a:r>
            <a:r>
              <a:rPr lang="en-US" err="1">
                <a:latin typeface="Lucida Console" panose="020B0609040504020204" pitchFamily="49" charset="0"/>
              </a:rPr>
              <a:t>.Value</a:t>
            </a:r>
            <a:r>
              <a:rPr lang="en-US">
                <a:latin typeface="Lucida Console" panose="020B0609040504020204" pitchFamily="49" charset="0"/>
              </a:rPr>
              <a:t> &amp; "'"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GetCustomerID = </a:t>
            </a:r>
            <a:r>
              <a:rPr lang="en-US" err="1">
                <a:latin typeface="Lucida Console" panose="020B0609040504020204" pitchFamily="49" charset="0"/>
              </a:rPr>
              <a:t>SQLProc.GetRecSet</a:t>
            </a:r>
            <a:r>
              <a:rPr lang="en-US">
                <a:latin typeface="Lucida Console" panose="020B0609040504020204" pitchFamily="49" charset="0"/>
              </a:rPr>
              <a:t>(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)(0, 0)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End Function</a:t>
            </a:r>
          </a:p>
        </p:txBody>
      </p:sp>
    </p:spTree>
    <p:extLst>
      <p:ext uri="{BB962C8B-B14F-4D97-AF65-F5344CB8AC3E}">
        <p14:creationId xmlns:p14="http://schemas.microsoft.com/office/powerpoint/2010/main" val="3618422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5B68-D901-4B60-B1DC-E9D357558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Popitemnames</a:t>
            </a:r>
            <a:r>
              <a:rPr lang="en-US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FB836-E419-4F13-A9D6-4110458D9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Private Sub </a:t>
            </a:r>
            <a:r>
              <a:rPr lang="en-US" err="1">
                <a:latin typeface="Lucida Console" panose="020B0609040504020204" pitchFamily="49" charset="0"/>
              </a:rPr>
              <a:t>PopItemNames</a:t>
            </a:r>
            <a:r>
              <a:rPr lang="en-US"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ItemArr</a:t>
            </a:r>
            <a:r>
              <a:rPr lang="en-US">
                <a:latin typeface="Lucida Console" panose="020B0609040504020204" pitchFamily="49" charset="0"/>
              </a:rPr>
              <a:t> As Variant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As String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i</a:t>
            </a:r>
            <a:r>
              <a:rPr lang="en-US">
                <a:latin typeface="Lucida Console" panose="020B0609040504020204" pitchFamily="49" charset="0"/>
              </a:rPr>
              <a:t> As Variant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"Select </a:t>
            </a:r>
            <a:r>
              <a:rPr lang="en-US" err="1">
                <a:latin typeface="Lucida Console" panose="020B0609040504020204" pitchFamily="49" charset="0"/>
              </a:rPr>
              <a:t>ItemName</a:t>
            </a:r>
            <a:r>
              <a:rPr lang="en-US">
                <a:latin typeface="Lucida Console" panose="020B0609040504020204" pitchFamily="49" charset="0"/>
              </a:rPr>
              <a:t> from Items Order By </a:t>
            </a:r>
            <a:r>
              <a:rPr lang="en-US" err="1">
                <a:latin typeface="Lucida Console" panose="020B0609040504020204" pitchFamily="49" charset="0"/>
              </a:rPr>
              <a:t>ItemName</a:t>
            </a:r>
            <a:r>
              <a:rPr lang="en-US">
                <a:latin typeface="Lucida Console" panose="020B0609040504020204" pitchFamily="49" charset="0"/>
              </a:rPr>
              <a:t>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</a:t>
            </a:r>
            <a:r>
              <a:rPr lang="en-US" err="1">
                <a:latin typeface="Lucida Console" panose="020B0609040504020204" pitchFamily="49" charset="0"/>
              </a:rPr>
              <a:t>ItemArr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SQLProc.GetRecSet</a:t>
            </a:r>
            <a:r>
              <a:rPr lang="en-US">
                <a:latin typeface="Lucida Console" panose="020B0609040504020204" pitchFamily="49" charset="0"/>
              </a:rPr>
              <a:t>(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</a:t>
            </a:r>
            <a:r>
              <a:rPr lang="en-US" err="1">
                <a:latin typeface="Lucida Console" panose="020B0609040504020204" pitchFamily="49" charset="0"/>
              </a:rPr>
              <a:t>cboItemName.Clear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For Each </a:t>
            </a:r>
            <a:r>
              <a:rPr lang="en-US" err="1">
                <a:latin typeface="Lucida Console" panose="020B0609040504020204" pitchFamily="49" charset="0"/>
              </a:rPr>
              <a:t>i</a:t>
            </a:r>
            <a:r>
              <a:rPr lang="en-US">
                <a:latin typeface="Lucida Console" panose="020B0609040504020204" pitchFamily="49" charset="0"/>
              </a:rPr>
              <a:t> In </a:t>
            </a:r>
            <a:r>
              <a:rPr lang="en-US" err="1">
                <a:latin typeface="Lucida Console" panose="020B0609040504020204" pitchFamily="49" charset="0"/>
              </a:rPr>
              <a:t>ItemArr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</a:t>
            </a:r>
            <a:r>
              <a:rPr lang="en-US" err="1">
                <a:latin typeface="Lucida Console" panose="020B0609040504020204" pitchFamily="49" charset="0"/>
              </a:rPr>
              <a:t>cboItemName.AddItem</a:t>
            </a:r>
            <a:r>
              <a:rPr lang="en-US">
                <a:latin typeface="Lucida Console" panose="020B0609040504020204" pitchFamily="49" charset="0"/>
              </a:rPr>
              <a:t> (</a:t>
            </a:r>
            <a:r>
              <a:rPr lang="en-US" err="1">
                <a:latin typeface="Lucida Console" panose="020B0609040504020204" pitchFamily="49" charset="0"/>
              </a:rPr>
              <a:t>i</a:t>
            </a:r>
            <a:r>
              <a:rPr lang="en-US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Next </a:t>
            </a:r>
            <a:r>
              <a:rPr lang="en-US" err="1">
                <a:latin typeface="Lucida Console" panose="020B0609040504020204" pitchFamily="49" charset="0"/>
              </a:rPr>
              <a:t>i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3887733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74EA9-50C9-482E-BB46-2B9E8436D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Cboitemname_change</a:t>
            </a:r>
            <a:r>
              <a:rPr lang="en-US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58469-8CED-420E-A01F-A0B21A332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Private Sub </a:t>
            </a:r>
            <a:r>
              <a:rPr lang="en-US" err="1">
                <a:latin typeface="Lucida Console" panose="020B0609040504020204" pitchFamily="49" charset="0"/>
              </a:rPr>
              <a:t>cboItemName</a:t>
            </a:r>
            <a:r>
              <a:rPr lang="en-US" err="1"/>
              <a:t>_Change</a:t>
            </a:r>
            <a:r>
              <a:rPr lang="en-US"/>
              <a:t>()</a:t>
            </a:r>
          </a:p>
          <a:p>
            <a:pPr marL="0" indent="0">
              <a:buNone/>
            </a:pPr>
            <a:r>
              <a:rPr lang="en-US"/>
              <a:t>    </a:t>
            </a:r>
            <a:r>
              <a:rPr lang="en-US" err="1"/>
              <a:t>ProcCustCode</a:t>
            </a:r>
            <a:endParaRPr lang="en-US"/>
          </a:p>
          <a:p>
            <a:pPr marL="0" indent="0">
              <a:buNone/>
            </a:pPr>
            <a:r>
              <a:rPr lang="en-US"/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933710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0955C-6EE2-435E-B333-4EA645FF7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Getitemid</a:t>
            </a:r>
            <a:r>
              <a:rPr lang="en-US"/>
              <a:t>() as integer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14B3D-7136-410E-AC2C-70C13D2C1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Private Function </a:t>
            </a:r>
            <a:r>
              <a:rPr lang="en-US" err="1">
                <a:latin typeface="Lucida Console" panose="020B0609040504020204" pitchFamily="49" charset="0"/>
              </a:rPr>
              <a:t>GetItemID</a:t>
            </a:r>
            <a:r>
              <a:rPr lang="en-US">
                <a:latin typeface="Lucida Console" panose="020B0609040504020204" pitchFamily="49" charset="0"/>
              </a:rPr>
              <a:t>() As Integer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As String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"Select </a:t>
            </a:r>
            <a:r>
              <a:rPr lang="en-US" err="1">
                <a:latin typeface="Lucida Console" panose="020B0609040504020204" pitchFamily="49" charset="0"/>
              </a:rPr>
              <a:t>ItemID</a:t>
            </a:r>
            <a:r>
              <a:rPr lang="en-US">
                <a:latin typeface="Lucida Console" panose="020B0609040504020204" pitchFamily="49" charset="0"/>
              </a:rPr>
              <a:t> from Items where </a:t>
            </a:r>
            <a:r>
              <a:rPr lang="en-US" err="1">
                <a:latin typeface="Lucida Console" panose="020B0609040504020204" pitchFamily="49" charset="0"/>
              </a:rPr>
              <a:t>ItemName</a:t>
            </a:r>
            <a:r>
              <a:rPr lang="en-US">
                <a:latin typeface="Lucida Console" panose="020B0609040504020204" pitchFamily="49" charset="0"/>
              </a:rPr>
              <a:t>='" &amp; </a:t>
            </a:r>
            <a:r>
              <a:rPr lang="en-US" err="1">
                <a:latin typeface="Lucida Console" panose="020B0609040504020204" pitchFamily="49" charset="0"/>
              </a:rPr>
              <a:t>cboItemName.Value</a:t>
            </a:r>
            <a:r>
              <a:rPr lang="en-US">
                <a:latin typeface="Lucida Console" panose="020B0609040504020204" pitchFamily="49" charset="0"/>
              </a:rPr>
              <a:t> &amp; "'"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</a:t>
            </a:r>
            <a:r>
              <a:rPr lang="en-US" err="1">
                <a:latin typeface="Lucida Console" panose="020B0609040504020204" pitchFamily="49" charset="0"/>
              </a:rPr>
              <a:t>GetItemID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SQLProc.GetRecSet</a:t>
            </a:r>
            <a:r>
              <a:rPr lang="en-US">
                <a:latin typeface="Lucida Console" panose="020B0609040504020204" pitchFamily="49" charset="0"/>
              </a:rPr>
              <a:t>(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)(0, 0)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End Function</a:t>
            </a:r>
          </a:p>
        </p:txBody>
      </p:sp>
    </p:spTree>
    <p:extLst>
      <p:ext uri="{BB962C8B-B14F-4D97-AF65-F5344CB8AC3E}">
        <p14:creationId xmlns:p14="http://schemas.microsoft.com/office/powerpoint/2010/main" val="293671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95FFC-22DA-4D8C-8428-367C4175F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Proccustcode</a:t>
            </a:r>
            <a:r>
              <a:rPr lang="en-US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35CF9-9084-4434-B451-E6E88A144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Private Sub </a:t>
            </a:r>
            <a:r>
              <a:rPr lang="en-US" err="1">
                <a:latin typeface="Lucida Console" panose="020B0609040504020204" pitchFamily="49" charset="0"/>
              </a:rPr>
              <a:t>ProcCustCode</a:t>
            </a:r>
            <a:r>
              <a:rPr lang="en-US"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SelQry</a:t>
            </a:r>
            <a:r>
              <a:rPr lang="en-US">
                <a:latin typeface="Lucida Console" panose="020B0609040504020204" pitchFamily="49" charset="0"/>
              </a:rPr>
              <a:t> As String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If ((Len(cboCustomerName</a:t>
            </a:r>
            <a:r>
              <a:rPr lang="en-US" err="1">
                <a:latin typeface="Lucida Console" panose="020B0609040504020204" pitchFamily="49" charset="0"/>
              </a:rPr>
              <a:t>.Value</a:t>
            </a:r>
            <a:r>
              <a:rPr lang="en-US">
                <a:latin typeface="Lucida Console" panose="020B0609040504020204" pitchFamily="49" charset="0"/>
              </a:rPr>
              <a:t>) &gt; 0) And (Len(</a:t>
            </a:r>
            <a:r>
              <a:rPr lang="en-US" err="1">
                <a:latin typeface="Lucida Console" panose="020B0609040504020204" pitchFamily="49" charset="0"/>
              </a:rPr>
              <a:t>cboItemName.Value</a:t>
            </a:r>
            <a:r>
              <a:rPr lang="en-US">
                <a:latin typeface="Lucida Console" panose="020B0609040504020204" pitchFamily="49" charset="0"/>
              </a:rPr>
              <a:t>) &gt; 0)) Then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'Check if code exists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Dim </a:t>
            </a:r>
            <a:r>
              <a:rPr lang="en-US" err="1">
                <a:latin typeface="Lucida Console" panose="020B0609040504020204" pitchFamily="49" charset="0"/>
              </a:rPr>
              <a:t>ItemID</a:t>
            </a:r>
            <a:r>
              <a:rPr lang="en-US">
                <a:latin typeface="Lucida Console" panose="020B0609040504020204" pitchFamily="49" charset="0"/>
              </a:rPr>
              <a:t> As Integer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Dim CustomerID As Integer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</a:t>
            </a:r>
            <a:r>
              <a:rPr lang="en-US" err="1">
                <a:latin typeface="Lucida Console" panose="020B0609040504020204" pitchFamily="49" charset="0"/>
              </a:rPr>
              <a:t>ItemID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GetItemID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CustomerID = GetCustomerID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</a:t>
            </a:r>
            <a:r>
              <a:rPr lang="en-US" err="1">
                <a:latin typeface="Lucida Console" panose="020B0609040504020204" pitchFamily="49" charset="0"/>
              </a:rPr>
              <a:t>SelQry</a:t>
            </a:r>
            <a:r>
              <a:rPr lang="en-US">
                <a:latin typeface="Lucida Console" panose="020B0609040504020204" pitchFamily="49" charset="0"/>
              </a:rPr>
              <a:t> = "Select CustomerCodeID From CustomerCodes where </a:t>
            </a:r>
            <a:r>
              <a:rPr lang="en-US" err="1">
                <a:latin typeface="Lucida Console" panose="020B0609040504020204" pitchFamily="49" charset="0"/>
              </a:rPr>
              <a:t>ItemID</a:t>
            </a:r>
            <a:r>
              <a:rPr lang="en-US">
                <a:latin typeface="Lucida Console" panose="020B0609040504020204" pitchFamily="49" charset="0"/>
              </a:rPr>
              <a:t>=" &amp; </a:t>
            </a:r>
            <a:r>
              <a:rPr lang="en-US" err="1">
                <a:latin typeface="Lucida Console" panose="020B0609040504020204" pitchFamily="49" charset="0"/>
              </a:rPr>
              <a:t>ItemID</a:t>
            </a:r>
            <a:r>
              <a:rPr lang="en-US">
                <a:latin typeface="Lucida Console" panose="020B0609040504020204" pitchFamily="49" charset="0"/>
              </a:rPr>
              <a:t> &amp; " And CustomerID=" &amp; CustomerID</a:t>
            </a:r>
          </a:p>
        </p:txBody>
      </p:sp>
    </p:spTree>
    <p:extLst>
      <p:ext uri="{BB962C8B-B14F-4D97-AF65-F5344CB8AC3E}">
        <p14:creationId xmlns:p14="http://schemas.microsoft.com/office/powerpoint/2010/main" val="3312889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18440-1C3B-43B3-AF11-108D821FE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Proccustcode</a:t>
            </a:r>
            <a:r>
              <a:rPr lang="en-US"/>
              <a:t>()…</a:t>
            </a:r>
            <a:r>
              <a:rPr lang="en-US" err="1"/>
              <a:t>Cont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83FD4-3F09-4845-AD16-731C1D18B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6"/>
            <a:ext cx="7429499" cy="4456113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0" indent="0">
              <a:buNone/>
            </a:pPr>
            <a:r>
              <a:rPr lang="en-US">
                <a:latin typeface="Lucida Console"/>
              </a:rPr>
              <a:t> If (</a:t>
            </a:r>
            <a:r>
              <a:rPr lang="en-US" err="1">
                <a:latin typeface="Lucida Console"/>
              </a:rPr>
              <a:t>SQLProc.GetRecSet</a:t>
            </a:r>
            <a:r>
              <a:rPr lang="en-US">
                <a:latin typeface="Lucida Console"/>
              </a:rPr>
              <a:t>(</a:t>
            </a:r>
            <a:r>
              <a:rPr lang="en-US" err="1">
                <a:latin typeface="Lucida Console"/>
              </a:rPr>
              <a:t>SelQry</a:t>
            </a:r>
            <a:r>
              <a:rPr lang="en-US">
                <a:latin typeface="Lucida Console"/>
              </a:rPr>
              <a:t>)(0, 0) &gt; 0) Then</a:t>
            </a:r>
          </a:p>
          <a:p>
            <a:pPr marL="0" indent="0">
              <a:buNone/>
            </a:pPr>
            <a:r>
              <a:rPr lang="en-US" dirty="0">
                <a:latin typeface="Lucida Console"/>
              </a:rPr>
              <a:t>            </a:t>
            </a:r>
            <a:r>
              <a:rPr lang="en-US" err="1">
                <a:latin typeface="Lucida Console"/>
              </a:rPr>
              <a:t>PopCustCode</a:t>
            </a:r>
            <a:r>
              <a:rPr lang="en-US" dirty="0">
                <a:latin typeface="Lucida Console"/>
              </a:rPr>
              <a:t> </a:t>
            </a:r>
            <a:r>
              <a:rPr lang="en-US" err="1">
                <a:latin typeface="Lucida Console"/>
              </a:rPr>
              <a:t>SelQry</a:t>
            </a:r>
            <a:r>
              <a:rPr lang="en-US">
                <a:latin typeface="Lucida Console"/>
              </a:rPr>
              <a:t>, </a:t>
            </a:r>
            <a:r>
              <a:rPr lang="en-US" err="1">
                <a:latin typeface="Lucida Console"/>
              </a:rPr>
              <a:t>ItemID</a:t>
            </a:r>
            <a:r>
              <a:rPr lang="en-US">
                <a:latin typeface="Lucida Console"/>
              </a:rPr>
              <a:t>, </a:t>
            </a:r>
            <a:r>
              <a:rPr lang="en-US" err="1">
                <a:latin typeface="Lucida Console"/>
              </a:rPr>
              <a:t>CustomerID</a:t>
            </a:r>
            <a:endParaRPr lang="en-US">
              <a:latin typeface="Lucida Console"/>
            </a:endParaRP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Else</a:t>
            </a:r>
          </a:p>
          <a:p>
            <a:pPr marL="0" indent="0">
              <a:buNone/>
            </a:pPr>
            <a:r>
              <a:rPr lang="en-US">
                <a:latin typeface="Lucida Console"/>
              </a:rPr>
              <a:t>            If (</a:t>
            </a:r>
            <a:r>
              <a:rPr lang="en-US" err="1">
                <a:latin typeface="Lucida Console"/>
              </a:rPr>
              <a:t>MsgBox</a:t>
            </a:r>
            <a:r>
              <a:rPr lang="en-US">
                <a:latin typeface="Lucida Console"/>
              </a:rPr>
              <a:t>("</a:t>
            </a:r>
            <a:r>
              <a:rPr lang="en-US" err="1">
                <a:latin typeface="Lucida Console"/>
              </a:rPr>
              <a:t>CustomerCode</a:t>
            </a:r>
            <a:r>
              <a:rPr lang="en-US">
                <a:latin typeface="Lucida Console"/>
              </a:rPr>
              <a:t> does not exist. Would you like to create one?", </a:t>
            </a:r>
            <a:r>
              <a:rPr lang="en-US" err="1">
                <a:latin typeface="Lucida Console"/>
              </a:rPr>
              <a:t>vbYesNo</a:t>
            </a:r>
            <a:r>
              <a:rPr lang="en-US">
                <a:latin typeface="Lucida Console"/>
              </a:rPr>
              <a:t>) = </a:t>
            </a:r>
            <a:r>
              <a:rPr lang="en-US" err="1">
                <a:latin typeface="Lucida Console"/>
              </a:rPr>
              <a:t>vbYes</a:t>
            </a:r>
            <a:r>
              <a:rPr lang="en-US">
                <a:latin typeface="Lucida Console"/>
              </a:rPr>
              <a:t>) Then</a:t>
            </a:r>
          </a:p>
          <a:p>
            <a:pPr marL="0" indent="0">
              <a:buNone/>
            </a:pPr>
            <a:r>
              <a:rPr lang="en-US">
                <a:latin typeface="Lucida Console"/>
              </a:rPr>
              <a:t>                Dim </a:t>
            </a:r>
            <a:r>
              <a:rPr lang="en-US" err="1">
                <a:latin typeface="Lucida Console"/>
              </a:rPr>
              <a:t>InsQry</a:t>
            </a:r>
            <a:r>
              <a:rPr lang="en-US">
                <a:latin typeface="Lucida Console"/>
              </a:rPr>
              <a:t> As String</a:t>
            </a:r>
          </a:p>
          <a:p>
            <a:pPr marL="0" indent="0">
              <a:buNone/>
            </a:pPr>
            <a:r>
              <a:rPr lang="en-US" dirty="0">
                <a:latin typeface="Lucida Console"/>
              </a:rPr>
              <a:t>                </a:t>
            </a:r>
            <a:r>
              <a:rPr lang="en-US" err="1">
                <a:latin typeface="Lucida Console"/>
              </a:rPr>
              <a:t>InsQry</a:t>
            </a:r>
            <a:r>
              <a:rPr lang="en-US">
                <a:latin typeface="Lucida Console"/>
              </a:rPr>
              <a:t> = "Insert into </a:t>
            </a:r>
            <a:r>
              <a:rPr lang="en-US" err="1">
                <a:latin typeface="Lucida Console"/>
              </a:rPr>
              <a:t>CustomerCodes</a:t>
            </a:r>
            <a:r>
              <a:rPr lang="en-US">
                <a:latin typeface="Lucida Console"/>
              </a:rPr>
              <a:t>(</a:t>
            </a:r>
            <a:r>
              <a:rPr lang="en-US" err="1">
                <a:latin typeface="Lucida Console"/>
              </a:rPr>
              <a:t>CustomerID</a:t>
            </a:r>
            <a:r>
              <a:rPr lang="en-US">
                <a:latin typeface="Lucida Console"/>
              </a:rPr>
              <a:t>, </a:t>
            </a:r>
            <a:r>
              <a:rPr lang="en-US" err="1">
                <a:latin typeface="Lucida Console"/>
              </a:rPr>
              <a:t>ItemID</a:t>
            </a:r>
            <a:r>
              <a:rPr lang="en-US">
                <a:latin typeface="Lucida Console"/>
              </a:rPr>
              <a:t>, </a:t>
            </a:r>
            <a:r>
              <a:rPr lang="en-US" err="1">
                <a:latin typeface="Lucida Console"/>
              </a:rPr>
              <a:t>CustomerCode</a:t>
            </a:r>
            <a:r>
              <a:rPr lang="en-US">
                <a:latin typeface="Lucida Console"/>
              </a:rPr>
              <a:t>) Values(" &amp; </a:t>
            </a:r>
            <a:r>
              <a:rPr lang="en-US" err="1">
                <a:latin typeface="Lucida Console"/>
              </a:rPr>
              <a:t>CustomerID</a:t>
            </a:r>
            <a:r>
              <a:rPr lang="en-US">
                <a:latin typeface="Lucida Console"/>
              </a:rPr>
              <a:t> &amp; ", " &amp; </a:t>
            </a:r>
            <a:r>
              <a:rPr lang="en-US" err="1">
                <a:latin typeface="Lucida Console"/>
              </a:rPr>
              <a:t>ItemID</a:t>
            </a:r>
            <a:r>
              <a:rPr lang="en-US">
                <a:latin typeface="Lucida Console"/>
              </a:rPr>
              <a:t> &amp; ", '"</a:t>
            </a:r>
          </a:p>
          <a:p>
            <a:pPr marL="0" indent="0">
              <a:buNone/>
            </a:pPr>
            <a:r>
              <a:rPr lang="en-US" dirty="0">
                <a:latin typeface="Lucida Console"/>
              </a:rPr>
              <a:t>                </a:t>
            </a:r>
            <a:r>
              <a:rPr lang="en-US" err="1">
                <a:latin typeface="Lucida Console"/>
              </a:rPr>
              <a:t>InsQry</a:t>
            </a:r>
            <a:r>
              <a:rPr lang="en-US">
                <a:latin typeface="Lucida Console"/>
              </a:rPr>
              <a:t> = </a:t>
            </a:r>
            <a:r>
              <a:rPr lang="en-US" err="1">
                <a:latin typeface="Lucida Console"/>
              </a:rPr>
              <a:t>InsQry</a:t>
            </a:r>
            <a:r>
              <a:rPr lang="en-US">
                <a:latin typeface="Lucida Console"/>
              </a:rPr>
              <a:t> &amp; </a:t>
            </a:r>
            <a:r>
              <a:rPr lang="en-US" err="1">
                <a:latin typeface="Lucida Console"/>
              </a:rPr>
              <a:t>InputBox</a:t>
            </a:r>
            <a:r>
              <a:rPr lang="en-US">
                <a:latin typeface="Lucida Console"/>
              </a:rPr>
              <a:t>("Please enter " &amp; </a:t>
            </a:r>
            <a:r>
              <a:rPr lang="en-US" err="1">
                <a:latin typeface="Lucida Console"/>
              </a:rPr>
              <a:t>cboCustomerName.Value</a:t>
            </a:r>
            <a:r>
              <a:rPr lang="en-US">
                <a:latin typeface="Lucida Console"/>
              </a:rPr>
              <a:t> &amp; "'s code for " &amp; </a:t>
            </a:r>
            <a:r>
              <a:rPr lang="en-US" err="1">
                <a:latin typeface="Lucida Console"/>
              </a:rPr>
              <a:t>cboItemName.Value</a:t>
            </a:r>
            <a:r>
              <a:rPr lang="en-US">
                <a:latin typeface="Lucida Console"/>
              </a:rPr>
              <a:t> &amp; " if known") &amp; "')" 'Result String is added to InsQry</a:t>
            </a:r>
            <a:endParaRPr lang="en-US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Lucida Console"/>
              </a:rPr>
              <a:t>                </a:t>
            </a:r>
            <a:r>
              <a:rPr lang="en-US" err="1">
                <a:latin typeface="Lucida Console"/>
              </a:rPr>
              <a:t>SQLProc.ProcQry</a:t>
            </a:r>
            <a:r>
              <a:rPr lang="en-US">
                <a:latin typeface="Lucida Console"/>
              </a:rPr>
              <a:t> (</a:t>
            </a:r>
            <a:r>
              <a:rPr lang="en-US" err="1">
                <a:latin typeface="Lucida Console"/>
              </a:rPr>
              <a:t>InsQry</a:t>
            </a:r>
            <a:r>
              <a:rPr lang="en-US">
                <a:latin typeface="Lucida Console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Lucida Console"/>
              </a:rPr>
              <a:t>                </a:t>
            </a:r>
            <a:r>
              <a:rPr lang="en-US" err="1">
                <a:latin typeface="Lucida Console"/>
              </a:rPr>
              <a:t>PopCustCode</a:t>
            </a:r>
            <a:r>
              <a:rPr lang="en-US" dirty="0">
                <a:latin typeface="Lucida Console"/>
              </a:rPr>
              <a:t> </a:t>
            </a:r>
            <a:r>
              <a:rPr lang="en-US" err="1">
                <a:latin typeface="Lucida Console"/>
              </a:rPr>
              <a:t>SelQry</a:t>
            </a:r>
            <a:r>
              <a:rPr lang="en-US">
                <a:latin typeface="Lucida Console"/>
              </a:rPr>
              <a:t>, </a:t>
            </a:r>
            <a:r>
              <a:rPr lang="en-US" err="1">
                <a:latin typeface="Lucida Console"/>
              </a:rPr>
              <a:t>ItemID</a:t>
            </a:r>
            <a:r>
              <a:rPr lang="en-US">
                <a:latin typeface="Lucida Console"/>
              </a:rPr>
              <a:t>, </a:t>
            </a:r>
            <a:r>
              <a:rPr lang="en-US" err="1">
                <a:latin typeface="Lucida Console"/>
              </a:rPr>
              <a:t>CustomerID</a:t>
            </a:r>
            <a:endParaRPr lang="en-US">
              <a:latin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260699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913BA-CF42-4B40-9507-0AB8188B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Proccustcode</a:t>
            </a:r>
            <a:r>
              <a:rPr lang="en-US"/>
              <a:t>…</a:t>
            </a:r>
            <a:r>
              <a:rPr lang="en-US" err="1"/>
              <a:t>Cont</a:t>
            </a:r>
            <a:r>
              <a:rPr lang="en-US"/>
              <a:t>(again)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2C9A8-E0F3-406C-9519-2CF3BBBF1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>
                <a:latin typeface="Lucida Console"/>
              </a:rPr>
              <a:t>	</a:t>
            </a:r>
            <a:r>
              <a:rPr lang="en-US" sz="2000">
                <a:ea typeface="+mn-lt"/>
                <a:cs typeface="+mn-lt"/>
              </a:rPr>
              <a:t>End If</a:t>
            </a:r>
          </a:p>
          <a:p>
            <a:pPr>
              <a:buNone/>
            </a:pPr>
            <a:r>
              <a:rPr lang="en-US" sz="2000">
                <a:ea typeface="+mn-lt"/>
                <a:cs typeface="+mn-lt"/>
              </a:rPr>
              <a:t>        End If</a:t>
            </a:r>
            <a:endParaRPr lang="en-US">
              <a:ea typeface="+mn-lt"/>
              <a:cs typeface="+mn-lt"/>
            </a:endParaRPr>
          </a:p>
          <a:p>
            <a:pPr>
              <a:buNone/>
            </a:pPr>
            <a:r>
              <a:rPr lang="en-US" sz="2000">
                <a:ea typeface="+mn-lt"/>
                <a:cs typeface="+mn-lt"/>
              </a:rPr>
              <a:t>    Else</a:t>
            </a:r>
            <a:endParaRPr lang="en-US">
              <a:ea typeface="+mn-lt"/>
              <a:cs typeface="+mn-lt"/>
            </a:endParaRPr>
          </a:p>
          <a:p>
            <a:pPr>
              <a:buNone/>
            </a:pPr>
            <a:r>
              <a:rPr lang="en-US" sz="2000">
                <a:ea typeface="+mn-lt"/>
                <a:cs typeface="+mn-lt"/>
              </a:rPr>
              <a:t>        Range("R11").Value = 0</a:t>
            </a:r>
            <a:endParaRPr lang="en-US">
              <a:ea typeface="+mn-lt"/>
              <a:cs typeface="+mn-lt"/>
            </a:endParaRPr>
          </a:p>
          <a:p>
            <a:pPr>
              <a:buNone/>
            </a:pPr>
            <a:r>
              <a:rPr lang="en-US" sz="2000">
                <a:ea typeface="+mn-lt"/>
                <a:cs typeface="+mn-lt"/>
              </a:rPr>
              <a:t>        Range("R10").Value = ""</a:t>
            </a:r>
            <a:endParaRPr lang="en-US">
              <a:ea typeface="+mn-lt"/>
              <a:cs typeface="+mn-lt"/>
            </a:endParaRPr>
          </a:p>
          <a:p>
            <a:pPr>
              <a:buNone/>
            </a:pPr>
            <a:r>
              <a:rPr lang="en-US" sz="2000">
                <a:ea typeface="+mn-lt"/>
                <a:cs typeface="+mn-lt"/>
              </a:rPr>
              <a:t>        btnWriteToDb.Enabled = False</a:t>
            </a:r>
            <a:endParaRPr lang="en-US"/>
          </a:p>
          <a:p>
            <a:pPr>
              <a:buNone/>
            </a:pPr>
            <a:r>
              <a:rPr lang="en-US" sz="2000">
                <a:ea typeface="+mn-lt"/>
                <a:cs typeface="+mn-lt"/>
              </a:rPr>
              <a:t>    End If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End Sub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594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1CA2B-0AFA-49B6-A74E-7D1F523B9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Popcustcode</a:t>
            </a:r>
            <a:r>
              <a:rPr lang="en-US"/>
              <a:t>(…)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EC9E-5D96-4FA3-8A91-F9D6D701A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Private Sub PopCustCode(SelQry As String, ItemID As Integer, CustomerID As Integer)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Range("R11").Value = SQLProc.GetStr(SelQry)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SelQry = "Select CustomerCode From CustomerCodes where ItemID=" &amp; ItemID &amp; " And CustomerID=" &amp; CustomerID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Range("R10").Value = GetStr(SelQry)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btnWriteToDb.Enabled = True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4087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1F67CC9-D773-4B4B-8A55-D5DAEC341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E3A068-E779-4C81-B43A-615206294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/>
              <a:t>Environment setup</a:t>
            </a:r>
          </a:p>
        </p:txBody>
      </p:sp>
      <p:graphicFrame>
        <p:nvGraphicFramePr>
          <p:cNvPr id="84" name="Content Placeholder 2">
            <a:extLst>
              <a:ext uri="{FF2B5EF4-FFF2-40B4-BE49-F238E27FC236}">
                <a16:creationId xmlns:a16="http://schemas.microsoft.com/office/drawing/2014/main" id="{ED5B295D-8672-4CB7-95B8-43586A3D68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3561000"/>
              </p:ext>
            </p:extLst>
          </p:nvPr>
        </p:nvGraphicFramePr>
        <p:xfrm>
          <a:off x="856059" y="2249488"/>
          <a:ext cx="74295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688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C5847-65A5-473B-A82A-360BD31B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 err="1">
                <a:ea typeface="+mj-lt"/>
                <a:cs typeface="+mj-lt"/>
              </a:rPr>
              <a:t>sTEP</a:t>
            </a:r>
            <a:r>
              <a:rPr lang="en-US">
                <a:ea typeface="+mj-lt"/>
                <a:cs typeface="+mj-lt"/>
              </a:rPr>
              <a:t> 5: create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54C1E2-A80E-4C08-9703-3410FF228EB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56059" y="2418820"/>
          <a:ext cx="74295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7430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646FF-157C-40D9-82F8-590816A08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Btnwritetodb_click</a:t>
            </a:r>
            <a:r>
              <a:rPr lang="en-US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6248E-8349-4F22-94D2-628964A06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6"/>
            <a:ext cx="7429499" cy="430371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Private Sub </a:t>
            </a:r>
            <a:r>
              <a:rPr lang="en-US" err="1">
                <a:latin typeface="Lucida Console" panose="020B0609040504020204" pitchFamily="49" charset="0"/>
              </a:rPr>
              <a:t>btnWriteToDb_Click</a:t>
            </a:r>
            <a:r>
              <a:rPr lang="en-US"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'get max qty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Dim Row As Integer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maxRow</a:t>
            </a:r>
            <a:r>
              <a:rPr lang="en-US">
                <a:latin typeface="Lucida Console" panose="020B0609040504020204" pitchFamily="49" charset="0"/>
              </a:rPr>
              <a:t> As Integer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If (Len(Range("b5").Text) &gt; 0) Then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</a:t>
            </a:r>
            <a:r>
              <a:rPr lang="en-US" err="1">
                <a:latin typeface="Lucida Console" panose="020B0609040504020204" pitchFamily="49" charset="0"/>
              </a:rPr>
              <a:t>maxRow</a:t>
            </a:r>
            <a:r>
              <a:rPr lang="en-US">
                <a:latin typeface="Lucida Console" panose="020B0609040504020204" pitchFamily="49" charset="0"/>
              </a:rPr>
              <a:t> = Range("b4").End(</a:t>
            </a:r>
            <a:r>
              <a:rPr lang="en-US" err="1">
                <a:latin typeface="Lucida Console" panose="020B0609040504020204" pitchFamily="49" charset="0"/>
              </a:rPr>
              <a:t>xlDown</a:t>
            </a:r>
            <a:r>
              <a:rPr lang="en-US">
                <a:latin typeface="Lucida Console" panose="020B0609040504020204" pitchFamily="49" charset="0"/>
              </a:rPr>
              <a:t>).Row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Else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</a:t>
            </a:r>
            <a:r>
              <a:rPr lang="en-US" err="1">
                <a:latin typeface="Lucida Console" panose="020B0609040504020204" pitchFamily="49" charset="0"/>
              </a:rPr>
              <a:t>MsgBox</a:t>
            </a:r>
            <a:r>
              <a:rPr lang="en-US">
                <a:latin typeface="Lucida Console" panose="020B0609040504020204" pitchFamily="49" charset="0"/>
              </a:rPr>
              <a:t> ("No Data is detected to insert.  Please verify a quantity is present in Cell B5 of </a:t>
            </a:r>
            <a:r>
              <a:rPr lang="en-US" err="1">
                <a:latin typeface="Lucida Console" panose="020B0609040504020204" pitchFamily="49" charset="0"/>
              </a:rPr>
              <a:t>PriceList</a:t>
            </a:r>
            <a:r>
              <a:rPr lang="en-US">
                <a:latin typeface="Lucida Console" panose="020B0609040504020204" pitchFamily="49" charset="0"/>
              </a:rPr>
              <a:t>")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Exit Sub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End If</a:t>
            </a:r>
          </a:p>
        </p:txBody>
      </p:sp>
    </p:spTree>
    <p:extLst>
      <p:ext uri="{BB962C8B-B14F-4D97-AF65-F5344CB8AC3E}">
        <p14:creationId xmlns:p14="http://schemas.microsoft.com/office/powerpoint/2010/main" val="40435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65FAE-B3CE-454A-A3D0-764355A18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Btnwritetodb_click</a:t>
            </a:r>
            <a:r>
              <a:rPr lang="en-US"/>
              <a:t>()…</a:t>
            </a:r>
            <a:r>
              <a:rPr lang="en-US" err="1"/>
              <a:t>Cont</a:t>
            </a:r>
            <a:r>
              <a:rPr lang="en-US"/>
              <a:t>(0)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5B06E-2E21-46B8-9D45-5066CC693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6"/>
            <a:ext cx="7429499" cy="445611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'build query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Dim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As String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"Insert Into CustomerCodeDetails (CustomerCodeID, </a:t>
            </a:r>
            <a:r>
              <a:rPr lang="en-US" err="1">
                <a:latin typeface="Lucida Console" panose="020B0609040504020204" pitchFamily="49" charset="0"/>
              </a:rPr>
              <a:t>QtyPriced</a:t>
            </a:r>
            <a:r>
              <a:rPr lang="en-US">
                <a:latin typeface="Lucida Console" panose="020B0609040504020204" pitchFamily="49" charset="0"/>
              </a:rPr>
              <a:t>, </a:t>
            </a:r>
            <a:r>
              <a:rPr lang="en-US" err="1">
                <a:latin typeface="Lucida Console" panose="020B0609040504020204" pitchFamily="49" charset="0"/>
              </a:rPr>
              <a:t>UnitPrice</a:t>
            </a:r>
            <a:r>
              <a:rPr lang="en-US">
                <a:latin typeface="Lucida Console" panose="020B0609040504020204" pitchFamily="49" charset="0"/>
              </a:rPr>
              <a:t>, StartDate, </a:t>
            </a:r>
            <a:r>
              <a:rPr lang="en-US" err="1">
                <a:latin typeface="Lucida Console" panose="020B0609040504020204" pitchFamily="49" charset="0"/>
              </a:rPr>
              <a:t>FinishDate</a:t>
            </a:r>
            <a:r>
              <a:rPr lang="en-US">
                <a:latin typeface="Lucida Console" panose="020B0609040504020204" pitchFamily="49" charset="0"/>
              </a:rPr>
              <a:t>, </a:t>
            </a:r>
            <a:r>
              <a:rPr lang="en-US" err="1">
                <a:latin typeface="Lucida Console" panose="020B0609040504020204" pitchFamily="49" charset="0"/>
              </a:rPr>
              <a:t>DiscountPct</a:t>
            </a:r>
            <a:r>
              <a:rPr lang="en-US">
                <a:latin typeface="Lucida Console" panose="020B0609040504020204" pitchFamily="49" charset="0"/>
              </a:rPr>
              <a:t>) Values 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Row = 5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Do While (Row &lt;= </a:t>
            </a:r>
            <a:r>
              <a:rPr lang="en-US" err="1">
                <a:latin typeface="Lucida Console" panose="020B0609040504020204" pitchFamily="49" charset="0"/>
              </a:rPr>
              <a:t>maxRow</a:t>
            </a:r>
            <a:r>
              <a:rPr lang="en-US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&amp; "(" &amp; Range("r11").Text &amp; ", 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&amp; Cells(Row, 2).Text &amp; ", 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If Len(Cells(Row, 3).Text) &gt; 0 Then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&amp; Cells(Row, 3).Text &amp; ", 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Else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&amp; "NULL, 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End If</a:t>
            </a:r>
          </a:p>
        </p:txBody>
      </p:sp>
    </p:spTree>
    <p:extLst>
      <p:ext uri="{BB962C8B-B14F-4D97-AF65-F5344CB8AC3E}">
        <p14:creationId xmlns:p14="http://schemas.microsoft.com/office/powerpoint/2010/main" val="135198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FA43B-CB1B-4A80-85D9-940C3F616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Btnwritetodb_click</a:t>
            </a:r>
            <a:r>
              <a:rPr lang="en-US"/>
              <a:t>()…</a:t>
            </a:r>
            <a:r>
              <a:rPr lang="en-US" err="1"/>
              <a:t>Cont</a:t>
            </a:r>
            <a:r>
              <a:rPr lang="en-US"/>
              <a:t>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FF114-0DC4-4B26-9309-59E3DC17D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6"/>
            <a:ext cx="7429499" cy="445611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	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&amp; "'" &amp; Cells(Row, 4).Text &amp; "', 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&amp; "'" &amp; Cells(Row, 5).Text &amp; "', 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If Cells(Row, 6).Value &gt; 0 Then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&amp; Cells(Row, 6).Text &amp; ")"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Else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&amp; "NULL)"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End If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If (Row &lt; </a:t>
            </a:r>
            <a:r>
              <a:rPr lang="en-US" err="1">
                <a:latin typeface="Lucida Console" panose="020B0609040504020204" pitchFamily="49" charset="0"/>
              </a:rPr>
              <a:t>maxRow</a:t>
            </a:r>
            <a:r>
              <a:rPr lang="en-US">
                <a:latin typeface="Lucida Console" panose="020B0609040504020204" pitchFamily="49" charset="0"/>
              </a:rPr>
              <a:t>) Then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   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= </a:t>
            </a:r>
            <a:r>
              <a:rPr lang="en-US" err="1">
                <a:latin typeface="Lucida Console" panose="020B0609040504020204" pitchFamily="49" charset="0"/>
              </a:rPr>
              <a:t>Qry</a:t>
            </a:r>
            <a:r>
              <a:rPr lang="en-US">
                <a:latin typeface="Lucida Console" panose="020B0609040504020204" pitchFamily="49" charset="0"/>
              </a:rPr>
              <a:t> &amp; ","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End If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    Row = Row + 1</a:t>
            </a:r>
          </a:p>
          <a:p>
            <a:pPr marL="0" indent="0">
              <a:buNone/>
            </a:pPr>
            <a:r>
              <a:rPr lang="en-US">
                <a:latin typeface="Lucida Console" panose="020B0609040504020204" pitchFamily="49" charset="0"/>
              </a:rPr>
              <a:t>    Loop</a:t>
            </a:r>
          </a:p>
        </p:txBody>
      </p:sp>
    </p:spTree>
    <p:extLst>
      <p:ext uri="{BB962C8B-B14F-4D97-AF65-F5344CB8AC3E}">
        <p14:creationId xmlns:p14="http://schemas.microsoft.com/office/powerpoint/2010/main" val="381025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24DBD-59CD-4C94-A6E1-93A71C8A9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Btnwritetodb_click</a:t>
            </a:r>
            <a:r>
              <a:rPr lang="en-US"/>
              <a:t>()…</a:t>
            </a:r>
            <a:r>
              <a:rPr lang="en-US" err="1"/>
              <a:t>Cont</a:t>
            </a:r>
            <a:r>
              <a:rPr lang="en-US"/>
              <a:t>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83F69-4B08-41F1-A721-EFDB37992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/>
              <a:t> 'process query</a:t>
            </a:r>
          </a:p>
          <a:p>
            <a:pPr marL="0" indent="0">
              <a:buNone/>
            </a:pPr>
            <a:r>
              <a:rPr lang="en-US"/>
              <a:t>    </a:t>
            </a:r>
            <a:r>
              <a:rPr lang="en-US" err="1"/>
              <a:t>SQLProc.ProcQry</a:t>
            </a:r>
            <a:r>
              <a:rPr lang="en-US"/>
              <a:t> (</a:t>
            </a:r>
            <a:r>
              <a:rPr lang="en-US" err="1"/>
              <a:t>Qry</a:t>
            </a:r>
            <a:r>
              <a:rPr lang="en-US"/>
              <a:t>)</a:t>
            </a:r>
          </a:p>
          <a:p>
            <a:pPr marL="0" indent="0">
              <a:buNone/>
            </a:pPr>
            <a:r>
              <a:rPr lang="en-US"/>
              <a:t>    'clear data from new price breaks area</a:t>
            </a:r>
          </a:p>
          <a:p>
            <a:pPr marL="0" indent="0">
              <a:buNone/>
            </a:pPr>
            <a:r>
              <a:rPr lang="en-US"/>
              <a:t>    Range("b5:f30").</a:t>
            </a:r>
            <a:r>
              <a:rPr lang="en-US" err="1"/>
              <a:t>ClearContents</a:t>
            </a:r>
            <a:endParaRPr lang="en-US"/>
          </a:p>
          <a:p>
            <a:pPr marL="0" indent="0">
              <a:buNone/>
            </a:pPr>
            <a:r>
              <a:rPr lang="en-US"/>
              <a:t>    'update current price breaks</a:t>
            </a:r>
          </a:p>
          <a:p>
            <a:pPr marL="0" indent="0">
              <a:buNone/>
            </a:pPr>
            <a:r>
              <a:rPr lang="en-US"/>
              <a:t>    </a:t>
            </a:r>
            <a:r>
              <a:rPr lang="en-US" err="1"/>
              <a:t>UpdateData</a:t>
            </a:r>
            <a:r>
              <a:rPr lang="en-US"/>
              <a:t> True</a:t>
            </a:r>
          </a:p>
          <a:p>
            <a:pPr marL="0" indent="0">
              <a:buNone/>
            </a:pPr>
            <a:r>
              <a:rPr lang="en-US"/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303978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C5847-65A5-473B-A82A-360BD31B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 err="1">
                <a:ea typeface="+mj-lt"/>
                <a:cs typeface="+mj-lt"/>
              </a:rPr>
              <a:t>sTEP</a:t>
            </a:r>
            <a:r>
              <a:rPr lang="en-US">
                <a:ea typeface="+mj-lt"/>
                <a:cs typeface="+mj-lt"/>
              </a:rPr>
              <a:t> 6: Read and update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54C1E2-A80E-4C08-9703-3410FF228EB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56059" y="2418820"/>
          <a:ext cx="74295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238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Go to Data tab&gt;&gt;&gt;From Other Sources&gt;&gt;&gt;From Microsoft Query</a:t>
            </a:r>
          </a:p>
          <a:p>
            <a:r>
              <a:rPr lang="en-US" dirty="0"/>
              <a:t>Databases Tab&gt;&gt;&gt;&lt;New Data Source&gt;</a:t>
            </a:r>
          </a:p>
          <a:p>
            <a:r>
              <a:rPr lang="en-US" dirty="0"/>
              <a:t>Name </a:t>
            </a:r>
            <a:r>
              <a:rPr lang="en-US" dirty="0" err="1"/>
              <a:t>Contacts_Data</a:t>
            </a:r>
            <a:r>
              <a:rPr lang="en-US" dirty="0"/>
              <a:t> with SQL Server Native Client 11.0 then click Connect...</a:t>
            </a:r>
          </a:p>
          <a:p>
            <a:r>
              <a:rPr lang="en-US" dirty="0"/>
              <a:t>Select Contacts Database and Use trusted connection</a:t>
            </a:r>
          </a:p>
        </p:txBody>
      </p:sp>
    </p:spTree>
    <p:extLst>
      <p:ext uri="{BB962C8B-B14F-4D97-AF65-F5344CB8AC3E}">
        <p14:creationId xmlns:p14="http://schemas.microsoft.com/office/powerpoint/2010/main" val="176251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connections...Cont(0)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Leave #4 blank and press OK then OK again</a:t>
            </a:r>
          </a:p>
          <a:p>
            <a:r>
              <a:rPr lang="en-US" dirty="0"/>
              <a:t>Change Database to Contacts and Click Close on Add Tables dialog</a:t>
            </a:r>
          </a:p>
          <a:p>
            <a:r>
              <a:rPr lang="en-US" dirty="0"/>
              <a:t>Click SQL button</a:t>
            </a:r>
          </a:p>
          <a:p>
            <a:r>
              <a:rPr lang="en-US" dirty="0"/>
              <a:t>Use Contacts SELECT </a:t>
            </a:r>
            <a:r>
              <a:rPr lang="en-US" dirty="0" err="1"/>
              <a:t>CustomerCodeDetailsId</a:t>
            </a:r>
            <a:r>
              <a:rPr lang="en-US" dirty="0"/>
              <a:t>, </a:t>
            </a:r>
            <a:r>
              <a:rPr lang="en-US" dirty="0" err="1"/>
              <a:t>QtyPriced</a:t>
            </a:r>
            <a:r>
              <a:rPr lang="en-US" dirty="0"/>
              <a:t>, </a:t>
            </a:r>
            <a:r>
              <a:rPr lang="en-US" dirty="0" err="1"/>
              <a:t>UnitPrice</a:t>
            </a:r>
            <a:r>
              <a:rPr lang="en-US" dirty="0"/>
              <a:t>, StartDate, </a:t>
            </a:r>
            <a:r>
              <a:rPr lang="en-US" dirty="0" err="1"/>
              <a:t>FinishDate</a:t>
            </a:r>
            <a:r>
              <a:rPr lang="en-US" dirty="0"/>
              <a:t>, </a:t>
            </a:r>
            <a:r>
              <a:rPr lang="en-US" dirty="0" err="1"/>
              <a:t>DiscountPct</a:t>
            </a:r>
            <a:r>
              <a:rPr lang="en-US" dirty="0"/>
              <a:t> FROM </a:t>
            </a:r>
            <a:r>
              <a:rPr lang="en-US" dirty="0" err="1"/>
              <a:t>CustomerCodeDetails</a:t>
            </a:r>
            <a:endParaRPr lang="en-US" dirty="0"/>
          </a:p>
          <a:p>
            <a:r>
              <a:rPr lang="en-US" dirty="0"/>
              <a:t>Click Return Data button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5042784-C9DD-4F09-88FA-11089807C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9806" y="3251341"/>
            <a:ext cx="3742037" cy="623047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3B1FEA-FD16-4764-9699-68873AD4F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076" y="5167272"/>
            <a:ext cx="4164227" cy="78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2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connections...Cont(1)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Leave the data on Existing worksheet and add to cell $H$4</a:t>
            </a:r>
            <a:r>
              <a:rPr lang="en-US" dirty="0">
                <a:ea typeface="+mn-lt"/>
                <a:cs typeface="+mn-lt"/>
              </a:rPr>
              <a:t> and Press OK</a:t>
            </a:r>
            <a:endParaRPr lang="en-US" dirty="0"/>
          </a:p>
          <a:p>
            <a:r>
              <a:rPr lang="en-US" dirty="0"/>
              <a:t>Highlight data brought in and change fill to no fill</a:t>
            </a:r>
          </a:p>
          <a:p>
            <a:r>
              <a:rPr lang="en-US" dirty="0"/>
              <a:t>Create a new Worksheet named Original Data</a:t>
            </a:r>
          </a:p>
          <a:p>
            <a:r>
              <a:rPr lang="en-US" dirty="0"/>
              <a:t>Go to Data&gt;&gt;&gt;From Other Sources&gt;&gt;&gt;From Microsoft Query again</a:t>
            </a:r>
          </a:p>
          <a:p>
            <a:r>
              <a:rPr lang="en-US" dirty="0"/>
              <a:t>Select </a:t>
            </a:r>
            <a:r>
              <a:rPr lang="en-US" dirty="0" err="1"/>
              <a:t>Contacts_Data</a:t>
            </a:r>
            <a:r>
              <a:rPr lang="en-US" dirty="0"/>
              <a:t> and press OK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55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connections...Cont(2</a:t>
            </a:r>
            <a:br>
              <a:rPr lang="en-US"/>
            </a:br>
            <a:r>
              <a:rPr lang="en-US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Change Database to Contacts and Click Close on Add Tables dialog</a:t>
            </a:r>
          </a:p>
          <a:p>
            <a:r>
              <a:rPr lang="en-US" dirty="0"/>
              <a:t>Click SQL button</a:t>
            </a:r>
          </a:p>
          <a:p>
            <a:r>
              <a:rPr lang="en-US" dirty="0"/>
              <a:t>Use Contacts SELECT </a:t>
            </a:r>
            <a:r>
              <a:rPr lang="en-US" dirty="0" err="1"/>
              <a:t>CustomerCodeDetailsId</a:t>
            </a:r>
            <a:r>
              <a:rPr lang="en-US" dirty="0"/>
              <a:t>, </a:t>
            </a:r>
            <a:r>
              <a:rPr lang="en-US" dirty="0" err="1"/>
              <a:t>QtyPriced</a:t>
            </a:r>
            <a:r>
              <a:rPr lang="en-US" dirty="0"/>
              <a:t>, </a:t>
            </a:r>
            <a:r>
              <a:rPr lang="en-US" dirty="0" err="1"/>
              <a:t>UnitPrice</a:t>
            </a:r>
            <a:r>
              <a:rPr lang="en-US" dirty="0"/>
              <a:t>, StartDate, </a:t>
            </a:r>
            <a:r>
              <a:rPr lang="en-US" dirty="0" err="1"/>
              <a:t>FinishDate</a:t>
            </a:r>
            <a:r>
              <a:rPr lang="en-US" dirty="0"/>
              <a:t>, </a:t>
            </a:r>
            <a:r>
              <a:rPr lang="en-US" dirty="0" err="1"/>
              <a:t>DiscountPct</a:t>
            </a:r>
            <a:r>
              <a:rPr lang="en-US" dirty="0"/>
              <a:t> FROM </a:t>
            </a:r>
            <a:r>
              <a:rPr lang="en-US" dirty="0" err="1"/>
              <a:t>CustomerCodeDetails</a:t>
            </a:r>
            <a:endParaRPr lang="en-US" dirty="0"/>
          </a:p>
          <a:p>
            <a:r>
              <a:rPr lang="en-US" dirty="0"/>
              <a:t>Click Return Data button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001B8F0-6629-4363-82B7-A96E54F13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265" y="3148368"/>
            <a:ext cx="2743200" cy="458291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C5C118E-64C8-45B7-9DF5-3D7E8816E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886" y="5064299"/>
            <a:ext cx="2743200" cy="51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19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0">
            <a:extLst>
              <a:ext uri="{FF2B5EF4-FFF2-40B4-BE49-F238E27FC236}">
                <a16:creationId xmlns:a16="http://schemas.microsoft.com/office/drawing/2014/main" id="{4522F6F2-D276-4B44-927D-595B62E8F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4002" cy="6858001"/>
            <a:chOff x="0" y="-1"/>
            <a:chExt cx="12192003" cy="6858001"/>
          </a:xfrm>
        </p:grpSpPr>
        <p:sp useBgFill="1">
          <p:nvSpPr>
            <p:cNvPr id="113" name="Rectangle 11">
              <a:extLst>
                <a:ext uri="{FF2B5EF4-FFF2-40B4-BE49-F238E27FC236}">
                  <a16:creationId xmlns:a16="http://schemas.microsoft.com/office/drawing/2014/main" id="{CE1A8443-DFAD-4C8E-A1D1-B1FFC23A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7C16C621-4F51-4093-B639-5E04CF0E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0CC9A1-A6EA-42A2-B5E9-DBAEB9716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7522" y="618518"/>
            <a:ext cx="4538035" cy="1478570"/>
          </a:xfrm>
        </p:spPr>
        <p:txBody>
          <a:bodyPr>
            <a:normAutofit/>
          </a:bodyPr>
          <a:lstStyle/>
          <a:p>
            <a:r>
              <a:rPr lang="en-US"/>
              <a:t>What are we building?	</a:t>
            </a:r>
          </a:p>
        </p:txBody>
      </p:sp>
      <p:pic>
        <p:nvPicPr>
          <p:cNvPr id="114" name="Picture 6">
            <a:extLst>
              <a:ext uri="{FF2B5EF4-FFF2-40B4-BE49-F238E27FC236}">
                <a16:creationId xmlns:a16="http://schemas.microsoft.com/office/drawing/2014/main" id="{E4F1E247-DDA1-4E6D-90B1-7C7DD2F826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341" r="26819" b="-1"/>
          <a:stretch/>
        </p:blipFill>
        <p:spPr>
          <a:xfrm>
            <a:off x="-4197" y="10"/>
            <a:ext cx="3476686" cy="6857990"/>
          </a:xfrm>
          <a:prstGeom prst="rect">
            <a:avLst/>
          </a:prstGeom>
        </p:spPr>
      </p:pic>
      <p:grpSp>
        <p:nvGrpSpPr>
          <p:cNvPr id="115" name="Group 14">
            <a:extLst>
              <a:ext uri="{FF2B5EF4-FFF2-40B4-BE49-F238E27FC236}">
                <a16:creationId xmlns:a16="http://schemas.microsoft.com/office/drawing/2014/main" id="{9A210947-19DD-4D82-9001-EB4FD3CA8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" y="0"/>
            <a:ext cx="1728807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08BA069-8E59-4A52-9D81-F41BB255C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3F647F8A-2464-4A5A-BC19-757CDB00F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56E9E8F0-C005-4002-A7CC-050F4E163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F73DD6E-B3F0-4263-B349-EF6F73438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819862A2-B765-4A89-A229-6D1389781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0B74F06-F12D-48F0-9469-1B41C8676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90B9E938-2C10-4FD4-A44B-AC2C6CCB5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F9EFD92F-C67D-4998-BF9E-78AE28DF5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40A102B9-B463-49AA-80B5-DED0B2E43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8FE84BD-D175-437D-B860-3715158CF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1577D13D-8777-48FE-8799-57CBDEA2A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ADE86DE6-4A59-4BE5-B2C8-CB7C0FB96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5FD7F01E-86AB-47C1-81B1-419856314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953EB852-7AA6-40F7-A805-0FF04FAE8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FA283238-23CF-4994-8E02-4EB5D97D8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AE2F0444-3560-46A9-85C6-AD9C4D700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69EAEB1-1086-4684-B20B-C6E250A90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4C869530-8A60-4306-BC67-63294F9D5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EEBC3BC8-0066-4FFF-936E-746B47A0C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7951EC55-DA0C-46F0-BF98-427078A66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F40CBDE4-9D9D-471D-9C7E-D000C060B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4E63F3FC-5BCB-400B-8CBB-DB58CF61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CBE4FF3F-9B00-4479-9EC8-BADD8C77E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6BA6A1A3-FE7E-46C6-96C1-693C2E018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114DA81D-9A00-4EB7-A592-23911BB14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DB83C953-DA56-415B-943C-6669B401A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51B3F681-1B14-43A9-AD7C-3337BF646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9FFEE267-6F5A-4942-9CCD-93E0FD72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473DF80-FE50-4F0F-9AF3-BE37ACE6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D2426B62-A33A-419E-B4DF-42543C4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790CDFA-5E0D-467A-B0CA-637136309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54F41241-7241-4D2A-BDEA-28406C41D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351E54C3-3D62-48EA-A2DC-D1570769C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F08D2F28-5814-4CA4-A46E-C82FE6EF5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D308FFD9-83B2-4D86-8A5B-CE9F07E8E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E6A3BE28-5E73-44F0-AA57-58DAD5DD0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7ACED00D-535A-4494-8BFA-78E58A2D5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0C7D7BCF-768E-4C0D-857A-63BBA8F9B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29401C0B-5EF6-49A6-A9F6-DAC32B3B6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F6DF5234-BC86-4ABB-A7ED-575143C6A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4863625-8438-4877-9681-839C192C6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8A1D47CD-E2C4-4AD2-B105-655BB09052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4D816259-D8E8-4E5C-A2CF-8C8AFB805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6377A258-3874-44DB-99C9-C4EA6F7AA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A3902333-5178-425F-AA5F-14ABBEDAE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090FF72C-8743-4B55-99A4-E62D6A4B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BFCE6B39-2A20-4DB5-BA8E-2FA60B460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A9F068E0-CF7F-474D-9118-50619A6E1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CEE9ADFF-5205-4783-ADA2-655A73DB4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B28123C4-0A50-4115-936C-C659A912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09B49DB9-536F-45DE-9352-5095C8D83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43C4B12A-C5E9-47A5-9B04-5D2186A07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7">
              <a:extLst>
                <a:ext uri="{FF2B5EF4-FFF2-40B4-BE49-F238E27FC236}">
                  <a16:creationId xmlns:a16="http://schemas.microsoft.com/office/drawing/2014/main" id="{A01B0DF5-9122-4E62-BF5B-0CCE0A545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3ED6B441-A89D-4565-949B-4C4AB6DC9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65A00A-7B63-4128-AD19-AC7B5F325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6718" y="2249487"/>
            <a:ext cx="4558840" cy="3541714"/>
          </a:xfrm>
        </p:spPr>
        <p:txBody>
          <a:bodyPr>
            <a:normAutofit/>
          </a:bodyPr>
          <a:lstStyle/>
          <a:p>
            <a:r>
              <a:rPr lang="en-US"/>
              <a:t>Product Demo</a:t>
            </a:r>
          </a:p>
        </p:txBody>
      </p:sp>
    </p:spTree>
    <p:extLst>
      <p:ext uri="{BB962C8B-B14F-4D97-AF65-F5344CB8AC3E}">
        <p14:creationId xmlns:p14="http://schemas.microsoft.com/office/powerpoint/2010/main" val="285476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connections...Cont(3)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4714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Leave the data on Existing worksheet and add to cell $H$4 and Press OK</a:t>
            </a:r>
          </a:p>
          <a:p>
            <a:r>
              <a:rPr lang="en-US" dirty="0"/>
              <a:t>Go to Data&gt;&gt;&gt;Connections</a:t>
            </a:r>
          </a:p>
          <a:p>
            <a:r>
              <a:rPr lang="en-US" dirty="0"/>
              <a:t>Select Query from </a:t>
            </a:r>
            <a:r>
              <a:rPr lang="en-US" dirty="0" err="1"/>
              <a:t>Contacts_Data</a:t>
            </a:r>
            <a:r>
              <a:rPr lang="en-US" dirty="0"/>
              <a:t> and click Properties... and rename to </a:t>
            </a:r>
            <a:r>
              <a:rPr lang="en-US" dirty="0" err="1"/>
              <a:t>PriceListData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Uncheck Enable Background Refresh</a:t>
            </a:r>
          </a:p>
          <a:p>
            <a:r>
              <a:rPr lang="en-US" dirty="0">
                <a:ea typeface="+mn-lt"/>
                <a:cs typeface="+mn-lt"/>
              </a:rPr>
              <a:t>Select Query from Contacts_Data1 and click Properties... and rename to </a:t>
            </a:r>
            <a:r>
              <a:rPr lang="en-US" dirty="0" err="1">
                <a:ea typeface="+mn-lt"/>
                <a:cs typeface="+mn-lt"/>
              </a:rPr>
              <a:t>OriginalData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latin typeface="TW Cen MT"/>
              </a:rPr>
              <a:t>Uncheck Enable Background Refresh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48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connections...</a:t>
            </a:r>
            <a:r>
              <a:rPr lang="en-US" dirty="0" err="1"/>
              <a:t>Cont</a:t>
            </a:r>
            <a:r>
              <a:rPr lang="en-US" dirty="0"/>
              <a:t>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471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anywhere in the new table in </a:t>
            </a:r>
            <a:r>
              <a:rPr lang="en-US" dirty="0" err="1"/>
              <a:t>PriceList</a:t>
            </a:r>
            <a:endParaRPr lang="en-US" dirty="0"/>
          </a:p>
          <a:p>
            <a:r>
              <a:rPr lang="en-US" dirty="0"/>
              <a:t>Go to Table Design tab and select Properties</a:t>
            </a:r>
          </a:p>
          <a:p>
            <a:r>
              <a:rPr lang="en-US" dirty="0"/>
              <a:t>Change radio button to overwrite existing cells with new data, clear unused cells</a:t>
            </a:r>
          </a:p>
        </p:txBody>
      </p:sp>
    </p:spTree>
    <p:extLst>
      <p:ext uri="{BB962C8B-B14F-4D97-AF65-F5344CB8AC3E}">
        <p14:creationId xmlns:p14="http://schemas.microsoft.com/office/powerpoint/2010/main" val="289169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Write button handlers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Private Sub btnRefresh_Click()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UpdateData (True)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End Sub</a:t>
            </a:r>
          </a:p>
          <a:p>
            <a:pPr>
              <a:buNone/>
            </a:pP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Private Sub btnUpdate_Click()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UpdateData (False)</a:t>
            </a:r>
          </a:p>
          <a:p>
            <a:pPr marL="0" indent="0"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967456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UpdateData(VerifyUpdate as Boolean)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6"/>
            <a:ext cx="7429499" cy="4532313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Private Sub </a:t>
            </a:r>
            <a:r>
              <a:rPr lang="en-US" err="1">
                <a:latin typeface="Lucida Console"/>
                <a:ea typeface="+mn-lt"/>
                <a:cs typeface="+mn-lt"/>
              </a:rPr>
              <a:t>UpdateData</a:t>
            </a:r>
            <a:r>
              <a:rPr lang="en-US">
                <a:latin typeface="Lucida Console"/>
                <a:ea typeface="+mn-lt"/>
                <a:cs typeface="+mn-lt"/>
              </a:rPr>
              <a:t>(</a:t>
            </a:r>
            <a:r>
              <a:rPr lang="en-US" err="1">
                <a:latin typeface="Lucida Console"/>
                <a:ea typeface="+mn-lt"/>
                <a:cs typeface="+mn-lt"/>
              </a:rPr>
              <a:t>VerifyUpdate</a:t>
            </a:r>
            <a:r>
              <a:rPr lang="en-US">
                <a:latin typeface="Lucida Console"/>
                <a:ea typeface="+mn-lt"/>
                <a:cs typeface="+mn-lt"/>
              </a:rPr>
              <a:t> As Boolean)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Results As Variant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If (</a:t>
            </a:r>
            <a:r>
              <a:rPr lang="en-US" err="1">
                <a:latin typeface="Lucida Console"/>
                <a:ea typeface="+mn-lt"/>
                <a:cs typeface="+mn-lt"/>
              </a:rPr>
              <a:t>VerifyUpdate</a:t>
            </a:r>
            <a:r>
              <a:rPr lang="en-US">
                <a:latin typeface="Lucida Console"/>
                <a:ea typeface="+mn-lt"/>
                <a:cs typeface="+mn-lt"/>
              </a:rPr>
              <a:t> = True) Then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 dirty="0">
                <a:latin typeface="Lucida Console"/>
                <a:ea typeface="+mn-lt"/>
                <a:cs typeface="+mn-lt"/>
              </a:rPr>
              <a:t>        </a:t>
            </a:r>
            <a:r>
              <a:rPr lang="en-US" err="1">
                <a:latin typeface="Lucida Console"/>
                <a:ea typeface="+mn-lt"/>
                <a:cs typeface="+mn-lt"/>
              </a:rPr>
              <a:t>CompareAndUpdate</a:t>
            </a:r>
            <a:r>
              <a:rPr lang="en-US" dirty="0">
                <a:latin typeface="Lucida Console"/>
                <a:ea typeface="+mn-lt"/>
                <a:cs typeface="+mn-lt"/>
              </a:rPr>
              <a:t> </a:t>
            </a:r>
            <a:r>
              <a:rPr lang="en-US" err="1">
                <a:latin typeface="Lucida Console"/>
                <a:ea typeface="+mn-lt"/>
                <a:cs typeface="+mn-lt"/>
              </a:rPr>
              <a:t>ThisWorkbook.Worksheets</a:t>
            </a:r>
            <a:r>
              <a:rPr lang="en-US">
                <a:latin typeface="Lucida Console"/>
                <a:ea typeface="+mn-lt"/>
                <a:cs typeface="+mn-lt"/>
              </a:rPr>
              <a:t>("Original Data"), </a:t>
            </a:r>
            <a:r>
              <a:rPr lang="en-US" err="1">
                <a:latin typeface="Lucida Console"/>
                <a:ea typeface="+mn-lt"/>
                <a:cs typeface="+mn-lt"/>
              </a:rPr>
              <a:t>ThisWorkbook.Worksheets</a:t>
            </a:r>
            <a:r>
              <a:rPr lang="en-US">
                <a:latin typeface="Lucida Console"/>
                <a:ea typeface="+mn-lt"/>
                <a:cs typeface="+mn-lt"/>
              </a:rPr>
              <a:t>("</a:t>
            </a:r>
            <a:r>
              <a:rPr lang="en-US" err="1">
                <a:latin typeface="Lucida Console"/>
                <a:ea typeface="+mn-lt"/>
                <a:cs typeface="+mn-lt"/>
              </a:rPr>
              <a:t>PriceList</a:t>
            </a:r>
            <a:r>
              <a:rPr lang="en-US">
                <a:latin typeface="Lucida Console"/>
                <a:ea typeface="+mn-lt"/>
                <a:cs typeface="+mn-lt"/>
              </a:rPr>
              <a:t>")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End If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'query for current data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As String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 dirty="0">
                <a:latin typeface="Lucida Console"/>
                <a:ea typeface="+mn-lt"/>
                <a:cs typeface="+mn-lt"/>
              </a:rPr>
              <a:t>   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= "Use Contacts SELECT </a:t>
            </a:r>
            <a:r>
              <a:rPr lang="en-US" err="1">
                <a:latin typeface="Lucida Console"/>
                <a:ea typeface="+mn-lt"/>
                <a:cs typeface="+mn-lt"/>
              </a:rPr>
              <a:t>CustomerCodeDetailsID</a:t>
            </a:r>
            <a:r>
              <a:rPr lang="en-US">
                <a:latin typeface="Lucida Console"/>
                <a:ea typeface="+mn-lt"/>
                <a:cs typeface="+mn-lt"/>
              </a:rPr>
              <a:t>, </a:t>
            </a:r>
            <a:r>
              <a:rPr lang="en-US" err="1">
                <a:latin typeface="Lucida Console"/>
                <a:ea typeface="+mn-lt"/>
                <a:cs typeface="+mn-lt"/>
              </a:rPr>
              <a:t>QtyPriced</a:t>
            </a:r>
            <a:r>
              <a:rPr lang="en-US">
                <a:latin typeface="Lucida Console"/>
                <a:ea typeface="+mn-lt"/>
                <a:cs typeface="+mn-lt"/>
              </a:rPr>
              <a:t>, </a:t>
            </a:r>
            <a:r>
              <a:rPr lang="en-US" err="1">
                <a:latin typeface="Lucida Console"/>
                <a:ea typeface="+mn-lt"/>
                <a:cs typeface="+mn-lt"/>
              </a:rPr>
              <a:t>UnitPrice</a:t>
            </a:r>
            <a:r>
              <a:rPr lang="en-US">
                <a:latin typeface="Lucida Console"/>
                <a:ea typeface="+mn-lt"/>
                <a:cs typeface="+mn-lt"/>
              </a:rPr>
              <a:t>, StartDate, </a:t>
            </a:r>
            <a:r>
              <a:rPr lang="en-US" err="1">
                <a:latin typeface="Lucida Console"/>
                <a:ea typeface="+mn-lt"/>
                <a:cs typeface="+mn-lt"/>
              </a:rPr>
              <a:t>FinishDate</a:t>
            </a:r>
            <a:r>
              <a:rPr lang="en-US">
                <a:latin typeface="Lucida Console"/>
                <a:ea typeface="+mn-lt"/>
                <a:cs typeface="+mn-lt"/>
              </a:rPr>
              <a:t>, </a:t>
            </a:r>
            <a:r>
              <a:rPr lang="en-US" err="1">
                <a:latin typeface="Lucida Console"/>
                <a:ea typeface="+mn-lt"/>
                <a:cs typeface="+mn-lt"/>
              </a:rPr>
              <a:t>DiscountPct</a:t>
            </a:r>
            <a:r>
              <a:rPr lang="en-US">
                <a:latin typeface="Lucida Console"/>
                <a:ea typeface="+mn-lt"/>
                <a:cs typeface="+mn-lt"/>
              </a:rPr>
              <a:t> FROM </a:t>
            </a:r>
            <a:r>
              <a:rPr lang="en-US" err="1">
                <a:latin typeface="Lucida Console"/>
                <a:ea typeface="+mn-lt"/>
                <a:cs typeface="+mn-lt"/>
              </a:rPr>
              <a:t>CustomerCodeDetails</a:t>
            </a:r>
            <a:r>
              <a:rPr lang="en-US">
                <a:latin typeface="Lucida Console"/>
                <a:ea typeface="+mn-lt"/>
                <a:cs typeface="+mn-lt"/>
              </a:rPr>
              <a:t> WHERE </a:t>
            </a:r>
            <a:r>
              <a:rPr lang="en-US" err="1">
                <a:latin typeface="Lucida Console"/>
                <a:ea typeface="+mn-lt"/>
                <a:cs typeface="+mn-lt"/>
              </a:rPr>
              <a:t>CustomerCodeID</a:t>
            </a:r>
            <a:r>
              <a:rPr lang="en-US">
                <a:latin typeface="Lucida Console"/>
                <a:ea typeface="+mn-lt"/>
                <a:cs typeface="+mn-lt"/>
              </a:rPr>
              <a:t> = " &amp; Range("R11").Text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'write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data to pricelist and original data</a:t>
            </a:r>
            <a:endParaRPr lang="en-US">
              <a:latin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538696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UpdateData(VerifyUpdate as Boolean)...cont(0)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</a:t>
            </a:r>
            <a:r>
              <a:rPr lang="en-US" err="1">
                <a:latin typeface="Lucida Console"/>
                <a:ea typeface="+mn-lt"/>
                <a:cs typeface="+mn-lt"/>
              </a:rPr>
              <a:t>ThisWorkbook.Connections</a:t>
            </a:r>
            <a:r>
              <a:rPr lang="en-US">
                <a:latin typeface="Lucida Console"/>
                <a:ea typeface="+mn-lt"/>
                <a:cs typeface="+mn-lt"/>
              </a:rPr>
              <a:t>("</a:t>
            </a:r>
            <a:r>
              <a:rPr lang="en-US" err="1">
                <a:latin typeface="Lucida Console"/>
                <a:ea typeface="+mn-lt"/>
                <a:cs typeface="+mn-lt"/>
              </a:rPr>
              <a:t>OriginalData</a:t>
            </a:r>
            <a:r>
              <a:rPr lang="en-US">
                <a:latin typeface="Lucida Console"/>
                <a:ea typeface="+mn-lt"/>
                <a:cs typeface="+mn-lt"/>
              </a:rPr>
              <a:t>").</a:t>
            </a:r>
            <a:r>
              <a:rPr lang="en-US" err="1">
                <a:latin typeface="Lucida Console"/>
                <a:ea typeface="+mn-lt"/>
                <a:cs typeface="+mn-lt"/>
              </a:rPr>
              <a:t>ODBCConnection.CommandText</a:t>
            </a:r>
            <a:r>
              <a:rPr lang="en-US">
                <a:latin typeface="Lucida Console"/>
                <a:ea typeface="+mn-lt"/>
                <a:cs typeface="+mn-lt"/>
              </a:rPr>
              <a:t> =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</a:t>
            </a:r>
            <a:r>
              <a:rPr lang="en-US" err="1">
                <a:latin typeface="Lucida Console"/>
                <a:ea typeface="+mn-lt"/>
                <a:cs typeface="+mn-lt"/>
              </a:rPr>
              <a:t>ThisWorkbook.Connections</a:t>
            </a:r>
            <a:r>
              <a:rPr lang="en-US">
                <a:latin typeface="Lucida Console"/>
                <a:ea typeface="+mn-lt"/>
                <a:cs typeface="+mn-lt"/>
              </a:rPr>
              <a:t>("</a:t>
            </a:r>
            <a:r>
              <a:rPr lang="en-US" err="1">
                <a:latin typeface="Lucida Console"/>
                <a:ea typeface="+mn-lt"/>
                <a:cs typeface="+mn-lt"/>
              </a:rPr>
              <a:t>PriceListData</a:t>
            </a:r>
            <a:r>
              <a:rPr lang="en-US">
                <a:latin typeface="Lucida Console"/>
                <a:ea typeface="+mn-lt"/>
                <a:cs typeface="+mn-lt"/>
              </a:rPr>
              <a:t>").</a:t>
            </a:r>
            <a:r>
              <a:rPr lang="en-US" err="1">
                <a:latin typeface="Lucida Console"/>
                <a:ea typeface="+mn-lt"/>
                <a:cs typeface="+mn-lt"/>
              </a:rPr>
              <a:t>ODBCConnection.CommandText</a:t>
            </a:r>
            <a:r>
              <a:rPr lang="en-US">
                <a:latin typeface="Lucida Console"/>
                <a:ea typeface="+mn-lt"/>
                <a:cs typeface="+mn-lt"/>
              </a:rPr>
              <a:t> =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On Error Resume Next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</a:t>
            </a:r>
            <a:r>
              <a:rPr lang="en-US" err="1">
                <a:latin typeface="Lucida Console"/>
                <a:ea typeface="+mn-lt"/>
                <a:cs typeface="+mn-lt"/>
              </a:rPr>
              <a:t>ThisWorkbook.Connections</a:t>
            </a:r>
            <a:r>
              <a:rPr lang="en-US">
                <a:latin typeface="Lucida Console"/>
                <a:ea typeface="+mn-lt"/>
                <a:cs typeface="+mn-lt"/>
              </a:rPr>
              <a:t>("</a:t>
            </a:r>
            <a:r>
              <a:rPr lang="en-US" err="1">
                <a:latin typeface="Lucida Console"/>
                <a:ea typeface="+mn-lt"/>
                <a:cs typeface="+mn-lt"/>
              </a:rPr>
              <a:t>OriginalData</a:t>
            </a:r>
            <a:r>
              <a:rPr lang="en-US">
                <a:latin typeface="Lucida Console"/>
                <a:ea typeface="+mn-lt"/>
                <a:cs typeface="+mn-lt"/>
              </a:rPr>
              <a:t>").Refresh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</a:t>
            </a:r>
            <a:r>
              <a:rPr lang="en-US" err="1">
                <a:latin typeface="Lucida Console"/>
                <a:ea typeface="+mn-lt"/>
                <a:cs typeface="+mn-lt"/>
              </a:rPr>
              <a:t>ThisWorkbook.Connections</a:t>
            </a:r>
            <a:r>
              <a:rPr lang="en-US">
                <a:latin typeface="Lucida Console"/>
                <a:ea typeface="+mn-lt"/>
                <a:cs typeface="+mn-lt"/>
              </a:rPr>
              <a:t>("</a:t>
            </a:r>
            <a:r>
              <a:rPr lang="en-US" err="1">
                <a:latin typeface="Lucida Console"/>
                <a:ea typeface="+mn-lt"/>
                <a:cs typeface="+mn-lt"/>
              </a:rPr>
              <a:t>PriceListData</a:t>
            </a:r>
            <a:r>
              <a:rPr lang="en-US">
                <a:latin typeface="Lucida Console"/>
                <a:ea typeface="+mn-lt"/>
                <a:cs typeface="+mn-lt"/>
              </a:rPr>
              <a:t>").Refresh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</a:t>
            </a:r>
            <a:r>
              <a:rPr lang="en-US" err="1">
                <a:latin typeface="Lucida Console"/>
                <a:ea typeface="+mn-lt"/>
                <a:cs typeface="+mn-lt"/>
              </a:rPr>
              <a:t>bottomID</a:t>
            </a:r>
            <a:r>
              <a:rPr lang="en-US">
                <a:latin typeface="Lucida Console"/>
                <a:ea typeface="+mn-lt"/>
                <a:cs typeface="+mn-lt"/>
              </a:rPr>
              <a:t> As Integer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</a:t>
            </a:r>
            <a:r>
              <a:rPr lang="en-US" err="1">
                <a:latin typeface="Lucida Console"/>
                <a:ea typeface="+mn-lt"/>
                <a:cs typeface="+mn-lt"/>
              </a:rPr>
              <a:t>bottomDel</a:t>
            </a:r>
            <a:r>
              <a:rPr lang="en-US">
                <a:latin typeface="Lucida Console"/>
                <a:ea typeface="+mn-lt"/>
                <a:cs typeface="+mn-lt"/>
              </a:rPr>
              <a:t> As Integer</a:t>
            </a:r>
            <a:endParaRPr lang="en-US">
              <a:latin typeface="Lucida Console"/>
            </a:endParaRPr>
          </a:p>
          <a:p>
            <a:pPr>
              <a:buNone/>
            </a:pPr>
            <a:endParaRPr lang="en-US">
              <a:latin typeface="Lucida Console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861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UpdateData(VerifyUpdate as Boolean)...cont(1)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If (Len(Range("h5").Value) = 0) Then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bottomID = 4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Else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bottomID = Range("h4").End(xlDown).Row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End If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bottomDel = Range("n3").Value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i As Integer</a:t>
            </a:r>
            <a:endParaRPr lang="en-US">
              <a:latin typeface="Lucida Console"/>
            </a:endParaRPr>
          </a:p>
          <a:p>
            <a:pPr>
              <a:buNone/>
            </a:pPr>
            <a:endParaRPr lang="en-US">
              <a:latin typeface="Lucida Console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8535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UpdateData(VerifyUpdate as Boolean)...cont(2)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246204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If (bottomDel &gt; bottomID) Then  'destroy buttons from bottomid+1 to bottomdel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i = bottomID + 1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Do While (i &lt;= bottomDel)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 DestroyDelBtn i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 i = i + 1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Loop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Else  'create buttons from bottomdel+1 to bottomid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i = bottomDel + 1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Do While (i &lt;= bottomID)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 CreateDelBtn i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 i = i + 1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Loop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End If</a:t>
            </a:r>
            <a:endParaRPr lang="en-US">
              <a:latin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417217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7D7F-E3F6-4C51-ADD6-0C6D0D77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UpdateData(VerifyUpdate as Boolean)...cont(3)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3047-240F-4851-8442-8DE12936C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246204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If (bottomID = 4) Then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'recolor from row 6 to row 30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Range("I6:M30").Interior.Color = RGB(31, 78, 120)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Else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'recolor from bottomid+1 to row 30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Range(Cells(bottomID + 1, 9), Cells(30, 13)).Interior.Color = RGB(31, 78, 120)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End If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End Sub</a:t>
            </a:r>
            <a:endParaRPr lang="en-US">
              <a:latin typeface="Lucida Console"/>
            </a:endParaRPr>
          </a:p>
          <a:p>
            <a:pPr>
              <a:buNone/>
            </a:pPr>
            <a:endParaRPr lang="en-US">
              <a:latin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216473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A001-F490-45AC-8E25-E81A5B60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CompareAndupdate(ods as worksheet, nds as worksheet)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A97-900B-4C17-8BC6-95A11E0A7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Private Sub </a:t>
            </a:r>
            <a:r>
              <a:rPr lang="en-US" err="1">
                <a:latin typeface="Lucida Console"/>
                <a:ea typeface="+mn-lt"/>
                <a:cs typeface="+mn-lt"/>
              </a:rPr>
              <a:t>CompareAndUpdate</a:t>
            </a:r>
            <a:r>
              <a:rPr lang="en-US">
                <a:latin typeface="Lucida Console"/>
                <a:ea typeface="+mn-lt"/>
                <a:cs typeface="+mn-lt"/>
              </a:rPr>
              <a:t>(</a:t>
            </a:r>
            <a:r>
              <a:rPr lang="en-US" err="1">
                <a:latin typeface="Lucida Console"/>
                <a:ea typeface="+mn-lt"/>
                <a:cs typeface="+mn-lt"/>
              </a:rPr>
              <a:t>ods</a:t>
            </a:r>
            <a:r>
              <a:rPr lang="en-US">
                <a:latin typeface="Lucida Console"/>
                <a:ea typeface="+mn-lt"/>
                <a:cs typeface="+mn-lt"/>
              </a:rPr>
              <a:t> As Worksheet, </a:t>
            </a:r>
            <a:r>
              <a:rPr lang="en-US" err="1">
                <a:latin typeface="Lucida Console"/>
                <a:ea typeface="+mn-lt"/>
                <a:cs typeface="+mn-lt"/>
              </a:rPr>
              <a:t>nds</a:t>
            </a:r>
            <a:r>
              <a:rPr lang="en-US">
                <a:latin typeface="Lucida Console"/>
                <a:ea typeface="+mn-lt"/>
                <a:cs typeface="+mn-lt"/>
              </a:rPr>
              <a:t> As Worksheet)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'compares current data to displayed data and updates </a:t>
            </a:r>
            <a:r>
              <a:rPr lang="en-US" err="1">
                <a:latin typeface="Lucida Console"/>
                <a:ea typeface="+mn-lt"/>
                <a:cs typeface="+mn-lt"/>
              </a:rPr>
              <a:t>db</a:t>
            </a:r>
            <a:r>
              <a:rPr lang="en-US">
                <a:latin typeface="Lucida Console"/>
                <a:ea typeface="+mn-lt"/>
                <a:cs typeface="+mn-lt"/>
              </a:rPr>
              <a:t> with changes if approved by user on </a:t>
            </a:r>
            <a:r>
              <a:rPr lang="en-US" err="1">
                <a:latin typeface="Lucida Console"/>
                <a:ea typeface="+mn-lt"/>
                <a:cs typeface="+mn-lt"/>
              </a:rPr>
              <a:t>msgbox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Row As Integer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Col As Integer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</a:t>
            </a:r>
            <a:r>
              <a:rPr lang="en-US" err="1">
                <a:latin typeface="Lucida Console"/>
                <a:ea typeface="+mn-lt"/>
                <a:cs typeface="+mn-lt"/>
              </a:rPr>
              <a:t>UpdateApproved</a:t>
            </a:r>
            <a:r>
              <a:rPr lang="en-US">
                <a:latin typeface="Lucida Console"/>
                <a:ea typeface="+mn-lt"/>
                <a:cs typeface="+mn-lt"/>
              </a:rPr>
              <a:t> As Boolean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</a:t>
            </a:r>
            <a:r>
              <a:rPr lang="en-US" err="1">
                <a:latin typeface="Lucida Console"/>
                <a:ea typeface="+mn-lt"/>
                <a:cs typeface="+mn-lt"/>
              </a:rPr>
              <a:t>UpdateApproved</a:t>
            </a:r>
            <a:r>
              <a:rPr lang="en-US">
                <a:latin typeface="Lucida Console"/>
                <a:ea typeface="+mn-lt"/>
                <a:cs typeface="+mn-lt"/>
              </a:rPr>
              <a:t> = False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Row = 5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Col = 8</a:t>
            </a:r>
            <a:endParaRPr lang="en-US">
              <a:latin typeface="Lucida Console"/>
            </a:endParaRPr>
          </a:p>
          <a:p>
            <a:pPr>
              <a:buNone/>
            </a:pPr>
            <a:endParaRPr lang="en-US">
              <a:latin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378965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A001-F490-45AC-8E25-E81A5B60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CompareAndupdate(ods as worksheet, nds as worksheet)...cont(0)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A97-900B-4C17-8BC6-95A11E0A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76242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Do While (Len(ods.Cells(Row, Col).Text) &gt; 0)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Col = 8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Do While (Col &lt;= 13)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 If (ods.Cells(Row, Col).Value &lt;&gt; nds.Cells(Row, Col).Value) Then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If (UpdateApproved = False) Then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     If (MsgBox("Changes exist in values.  Would you like to update these?", vbYesNo) = vbYes) Then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         UpdateApproved = True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     Else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         Exit Sub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     End If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End If</a:t>
            </a:r>
            <a:endParaRPr lang="en-US">
              <a:latin typeface="Lucida Console"/>
            </a:endParaRPr>
          </a:p>
          <a:p>
            <a:pPr>
              <a:buNone/>
            </a:pPr>
            <a:endParaRPr lang="en-US">
              <a:latin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4204220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40000"/>
              </a:schemeClr>
            </a:gs>
            <a:gs pos="100000">
              <a:schemeClr val="bg2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11">
            <a:extLst>
              <a:ext uri="{FF2B5EF4-FFF2-40B4-BE49-F238E27FC236}">
                <a16:creationId xmlns:a16="http://schemas.microsoft.com/office/drawing/2014/main" id="{DD276684-B387-4740-B467-9F85F45A3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4503F5-B4E8-4298-8EB3-5C46C832F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/>
              <a:t>VBA Ide tour</a:t>
            </a:r>
          </a:p>
        </p:txBody>
      </p:sp>
      <p:graphicFrame>
        <p:nvGraphicFramePr>
          <p:cNvPr id="88" name="Content Placeholder 4">
            <a:extLst>
              <a:ext uri="{FF2B5EF4-FFF2-40B4-BE49-F238E27FC236}">
                <a16:creationId xmlns:a16="http://schemas.microsoft.com/office/drawing/2014/main" id="{375FE861-A773-4751-8995-7545BBFAA4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8211420"/>
              </p:ext>
            </p:extLst>
          </p:nvPr>
        </p:nvGraphicFramePr>
        <p:xfrm>
          <a:off x="856058" y="2440771"/>
          <a:ext cx="74294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072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A001-F490-45AC-8E25-E81A5B60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CompareAndupdate(ods as worksheet, nds as worksheet)...cont(1)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A97-900B-4C17-8BC6-95A11E0A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76242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'build update query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Dim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As String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= "Update </a:t>
            </a:r>
            <a:r>
              <a:rPr lang="en-US" err="1">
                <a:latin typeface="Lucida Console"/>
                <a:ea typeface="+mn-lt"/>
                <a:cs typeface="+mn-lt"/>
              </a:rPr>
              <a:t>CustomerCodeDetails</a:t>
            </a:r>
            <a:r>
              <a:rPr lang="en-US">
                <a:latin typeface="Lucida Console"/>
                <a:ea typeface="+mn-lt"/>
                <a:cs typeface="+mn-lt"/>
              </a:rPr>
              <a:t> Set </a:t>
            </a:r>
            <a:r>
              <a:rPr lang="en-US" err="1">
                <a:latin typeface="Lucida Console"/>
                <a:ea typeface="+mn-lt"/>
                <a:cs typeface="+mn-lt"/>
              </a:rPr>
              <a:t>QtyPriced</a:t>
            </a:r>
            <a:r>
              <a:rPr lang="en-US">
                <a:latin typeface="Lucida Console"/>
                <a:ea typeface="+mn-lt"/>
                <a:cs typeface="+mn-lt"/>
              </a:rPr>
              <a:t> = "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=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&amp; </a:t>
            </a:r>
            <a:r>
              <a:rPr lang="en-US" err="1">
                <a:latin typeface="Lucida Console"/>
                <a:ea typeface="+mn-lt"/>
                <a:cs typeface="+mn-lt"/>
              </a:rPr>
              <a:t>nds.Cells</a:t>
            </a:r>
            <a:r>
              <a:rPr lang="en-US">
                <a:latin typeface="Lucida Console"/>
                <a:ea typeface="+mn-lt"/>
                <a:cs typeface="+mn-lt"/>
              </a:rPr>
              <a:t>(Row, 9).Value &amp; ", </a:t>
            </a:r>
            <a:r>
              <a:rPr lang="en-US" err="1">
                <a:latin typeface="Lucida Console"/>
                <a:ea typeface="+mn-lt"/>
                <a:cs typeface="+mn-lt"/>
              </a:rPr>
              <a:t>UnitPrice</a:t>
            </a:r>
            <a:r>
              <a:rPr lang="en-US">
                <a:latin typeface="Lucida Console"/>
                <a:ea typeface="+mn-lt"/>
                <a:cs typeface="+mn-lt"/>
              </a:rPr>
              <a:t> = "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=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&amp; </a:t>
            </a:r>
            <a:r>
              <a:rPr lang="en-US" err="1">
                <a:latin typeface="Lucida Console"/>
                <a:ea typeface="+mn-lt"/>
                <a:cs typeface="+mn-lt"/>
              </a:rPr>
              <a:t>nds.Cells</a:t>
            </a:r>
            <a:r>
              <a:rPr lang="en-US">
                <a:latin typeface="Lucida Console"/>
                <a:ea typeface="+mn-lt"/>
                <a:cs typeface="+mn-lt"/>
              </a:rPr>
              <a:t>(Row, 10).Value &amp; ", StartDate = "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=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&amp; </a:t>
            </a:r>
            <a:r>
              <a:rPr lang="en-US" err="1">
                <a:latin typeface="Lucida Console"/>
                <a:ea typeface="+mn-lt"/>
                <a:cs typeface="+mn-lt"/>
              </a:rPr>
              <a:t>nds.Cells</a:t>
            </a:r>
            <a:r>
              <a:rPr lang="en-US">
                <a:latin typeface="Lucida Console"/>
                <a:ea typeface="+mn-lt"/>
                <a:cs typeface="+mn-lt"/>
              </a:rPr>
              <a:t>(Row, 11).Value &amp; ", </a:t>
            </a:r>
            <a:r>
              <a:rPr lang="en-US" err="1">
                <a:latin typeface="Lucida Console"/>
                <a:ea typeface="+mn-lt"/>
                <a:cs typeface="+mn-lt"/>
              </a:rPr>
              <a:t>FinishDate</a:t>
            </a:r>
            <a:r>
              <a:rPr lang="en-US">
                <a:latin typeface="Lucida Console"/>
                <a:ea typeface="+mn-lt"/>
                <a:cs typeface="+mn-lt"/>
              </a:rPr>
              <a:t> = "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=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&amp; </a:t>
            </a:r>
            <a:r>
              <a:rPr lang="en-US" err="1">
                <a:latin typeface="Lucida Console"/>
                <a:ea typeface="+mn-lt"/>
                <a:cs typeface="+mn-lt"/>
              </a:rPr>
              <a:t>nds.Cells</a:t>
            </a:r>
            <a:r>
              <a:rPr lang="en-US">
                <a:latin typeface="Lucida Console"/>
                <a:ea typeface="+mn-lt"/>
                <a:cs typeface="+mn-lt"/>
              </a:rPr>
              <a:t>(Row, 12).Value &amp; ", </a:t>
            </a:r>
            <a:r>
              <a:rPr lang="en-US" err="1">
                <a:latin typeface="Lucida Console"/>
                <a:ea typeface="+mn-lt"/>
                <a:cs typeface="+mn-lt"/>
              </a:rPr>
              <a:t>DiscountPct</a:t>
            </a:r>
            <a:r>
              <a:rPr lang="en-US">
                <a:latin typeface="Lucida Console"/>
                <a:ea typeface="+mn-lt"/>
                <a:cs typeface="+mn-lt"/>
              </a:rPr>
              <a:t> = "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= 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 &amp; </a:t>
            </a:r>
            <a:r>
              <a:rPr lang="en-US" err="1">
                <a:latin typeface="Lucida Console"/>
                <a:ea typeface="+mn-lt"/>
                <a:cs typeface="+mn-lt"/>
              </a:rPr>
              <a:t>nds.Cells</a:t>
            </a:r>
            <a:r>
              <a:rPr lang="en-US">
                <a:latin typeface="Lucida Console"/>
                <a:ea typeface="+mn-lt"/>
                <a:cs typeface="+mn-lt"/>
              </a:rPr>
              <a:t>(Row, 13).Value &amp; " Where </a:t>
            </a:r>
            <a:r>
              <a:rPr lang="en-US" err="1">
                <a:latin typeface="Lucida Console"/>
                <a:ea typeface="+mn-lt"/>
                <a:cs typeface="+mn-lt"/>
              </a:rPr>
              <a:t>CustomerDetailsID</a:t>
            </a:r>
            <a:r>
              <a:rPr lang="en-US">
                <a:latin typeface="Lucida Console"/>
                <a:ea typeface="+mn-lt"/>
                <a:cs typeface="+mn-lt"/>
              </a:rPr>
              <a:t> = " &amp; </a:t>
            </a:r>
            <a:r>
              <a:rPr lang="en-US" err="1">
                <a:latin typeface="Lucida Console"/>
                <a:ea typeface="+mn-lt"/>
                <a:cs typeface="+mn-lt"/>
              </a:rPr>
              <a:t>nds.Cells</a:t>
            </a:r>
            <a:r>
              <a:rPr lang="en-US">
                <a:latin typeface="Lucida Console"/>
                <a:ea typeface="+mn-lt"/>
                <a:cs typeface="+mn-lt"/>
              </a:rPr>
              <a:t>(Row, 8).Value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     </a:t>
            </a:r>
            <a:r>
              <a:rPr lang="en-US" err="1">
                <a:latin typeface="Lucida Console"/>
                <a:ea typeface="+mn-lt"/>
                <a:cs typeface="+mn-lt"/>
              </a:rPr>
              <a:t>SQLProc.ProcQry</a:t>
            </a:r>
            <a:r>
              <a:rPr lang="en-US">
                <a:latin typeface="Lucida Console"/>
                <a:ea typeface="+mn-lt"/>
                <a:cs typeface="+mn-lt"/>
              </a:rPr>
              <a:t> (</a:t>
            </a:r>
            <a:r>
              <a:rPr lang="en-US" err="1">
                <a:latin typeface="Lucida Console"/>
                <a:ea typeface="+mn-lt"/>
                <a:cs typeface="+mn-lt"/>
              </a:rPr>
              <a:t>Qry</a:t>
            </a:r>
            <a:r>
              <a:rPr lang="en-US">
                <a:latin typeface="Lucida Console"/>
                <a:ea typeface="+mn-lt"/>
                <a:cs typeface="+mn-lt"/>
              </a:rPr>
              <a:t>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		       Col=13</a:t>
            </a:r>
            <a:endParaRPr lang="en-US">
              <a:latin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23094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A001-F490-45AC-8E25-E81A5B60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CompareAndupdate(ods as worksheet, nds as worksheet)...cont(2)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A97-900B-4C17-8BC6-95A11E0A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76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 End If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     Col = Col + 1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Loop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Row = Row + 1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Loop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End Sub</a:t>
            </a:r>
            <a:endParaRPr lang="en-US">
              <a:latin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23834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C5847-65A5-473B-A82A-360BD31B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 err="1">
                <a:ea typeface="+mj-lt"/>
                <a:cs typeface="+mj-lt"/>
              </a:rPr>
              <a:t>sTEP</a:t>
            </a:r>
            <a:r>
              <a:rPr lang="en-US">
                <a:ea typeface="+mj-lt"/>
                <a:cs typeface="+mj-lt"/>
              </a:rPr>
              <a:t> 7: Delete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54C1E2-A80E-4C08-9703-3410FF228EB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56059" y="2418820"/>
          <a:ext cx="74295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47524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A001-F490-45AC-8E25-E81A5B60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Add max position formula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A97-900B-4C17-8BC6-95A11E0A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76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Lucida Console"/>
                <a:ea typeface="+mn-lt"/>
                <a:cs typeface="+mn-lt"/>
              </a:rPr>
              <a:t>Add formula to PriceList:N3</a:t>
            </a:r>
          </a:p>
          <a:p>
            <a:pPr lvl="1"/>
            <a:r>
              <a:rPr lang="en-US">
                <a:ea typeface="+mn-lt"/>
                <a:cs typeface="+mn-lt"/>
              </a:rPr>
              <a:t>=IF(MAX(N5:N1048576)=0,4,(MAX(N5:N1048576)))</a:t>
            </a:r>
          </a:p>
        </p:txBody>
      </p:sp>
    </p:spTree>
    <p:extLst>
      <p:ext uri="{BB962C8B-B14F-4D97-AF65-F5344CB8AC3E}">
        <p14:creationId xmlns:p14="http://schemas.microsoft.com/office/powerpoint/2010/main" val="324435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A001-F490-45AC-8E25-E81A5B60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err="1"/>
              <a:t>createDelbtn</a:t>
            </a:r>
            <a:r>
              <a:rPr lang="en-US"/>
              <a:t>(pos as integer)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A97-900B-4C17-8BC6-95A11E0A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7624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Private Sub </a:t>
            </a:r>
            <a:r>
              <a:rPr lang="en-US" err="1">
                <a:latin typeface="Lucida Console"/>
                <a:ea typeface="+mn-lt"/>
                <a:cs typeface="+mn-lt"/>
              </a:rPr>
              <a:t>CreateDelBtn</a:t>
            </a:r>
            <a:r>
              <a:rPr lang="en-US">
                <a:latin typeface="Lucida Console"/>
                <a:ea typeface="+mn-lt"/>
                <a:cs typeface="+mn-lt"/>
              </a:rPr>
              <a:t>(pos As Integer)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</a:t>
            </a:r>
            <a:r>
              <a:rPr lang="en-US" err="1">
                <a:latin typeface="Lucida Console"/>
                <a:ea typeface="+mn-lt"/>
                <a:cs typeface="+mn-lt"/>
              </a:rPr>
              <a:t>btn</a:t>
            </a:r>
            <a:r>
              <a:rPr lang="en-US">
                <a:latin typeface="Lucida Console"/>
                <a:ea typeface="+mn-lt"/>
                <a:cs typeface="+mn-lt"/>
              </a:rPr>
              <a:t> As Button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</a:t>
            </a:r>
            <a:r>
              <a:rPr lang="en-US" err="1">
                <a:latin typeface="Lucida Console"/>
                <a:ea typeface="+mn-lt"/>
                <a:cs typeface="+mn-lt"/>
              </a:rPr>
              <a:t>Application.ScreenUpdating</a:t>
            </a:r>
            <a:r>
              <a:rPr lang="en-US">
                <a:latin typeface="Lucida Console"/>
                <a:ea typeface="+mn-lt"/>
                <a:cs typeface="+mn-lt"/>
              </a:rPr>
              <a:t> = False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t As Range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Set t = Range(Cells(pos, 14), Cells(pos, 14))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Set </a:t>
            </a:r>
            <a:r>
              <a:rPr lang="en-US" err="1">
                <a:latin typeface="Lucida Console"/>
                <a:ea typeface="+mn-lt"/>
                <a:cs typeface="+mn-lt"/>
              </a:rPr>
              <a:t>btn</a:t>
            </a:r>
            <a:r>
              <a:rPr lang="en-US">
                <a:latin typeface="Lucida Console"/>
                <a:ea typeface="+mn-lt"/>
                <a:cs typeface="+mn-lt"/>
              </a:rPr>
              <a:t> = </a:t>
            </a:r>
            <a:r>
              <a:rPr lang="en-US" err="1">
                <a:latin typeface="Lucida Console"/>
                <a:ea typeface="+mn-lt"/>
                <a:cs typeface="+mn-lt"/>
              </a:rPr>
              <a:t>ActiveSheet.Buttons.Add</a:t>
            </a:r>
            <a:r>
              <a:rPr lang="en-US">
                <a:latin typeface="Lucida Console"/>
                <a:ea typeface="+mn-lt"/>
                <a:cs typeface="+mn-lt"/>
              </a:rPr>
              <a:t>(</a:t>
            </a:r>
            <a:r>
              <a:rPr lang="en-US" err="1">
                <a:latin typeface="Lucida Console"/>
                <a:ea typeface="+mn-lt"/>
                <a:cs typeface="+mn-lt"/>
              </a:rPr>
              <a:t>t.Left</a:t>
            </a:r>
            <a:r>
              <a:rPr lang="en-US">
                <a:latin typeface="Lucida Console"/>
                <a:ea typeface="+mn-lt"/>
                <a:cs typeface="+mn-lt"/>
              </a:rPr>
              <a:t>, </a:t>
            </a:r>
            <a:r>
              <a:rPr lang="en-US" err="1">
                <a:latin typeface="Lucida Console"/>
                <a:ea typeface="+mn-lt"/>
                <a:cs typeface="+mn-lt"/>
              </a:rPr>
              <a:t>t.Top</a:t>
            </a:r>
            <a:r>
              <a:rPr lang="en-US">
                <a:latin typeface="Lucida Console"/>
                <a:ea typeface="+mn-lt"/>
                <a:cs typeface="+mn-lt"/>
              </a:rPr>
              <a:t>, </a:t>
            </a:r>
            <a:r>
              <a:rPr lang="en-US" err="1">
                <a:latin typeface="Lucida Console"/>
                <a:ea typeface="+mn-lt"/>
                <a:cs typeface="+mn-lt"/>
              </a:rPr>
              <a:t>t.Width</a:t>
            </a:r>
            <a:r>
              <a:rPr lang="en-US">
                <a:latin typeface="Lucida Console"/>
                <a:ea typeface="+mn-lt"/>
                <a:cs typeface="+mn-lt"/>
              </a:rPr>
              <a:t>, </a:t>
            </a:r>
            <a:r>
              <a:rPr lang="en-US" err="1">
                <a:latin typeface="Lucida Console"/>
                <a:ea typeface="+mn-lt"/>
                <a:cs typeface="+mn-lt"/>
              </a:rPr>
              <a:t>t.Height</a:t>
            </a:r>
            <a:r>
              <a:rPr lang="en-US">
                <a:latin typeface="Lucida Console"/>
                <a:ea typeface="+mn-lt"/>
                <a:cs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434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A001-F490-45AC-8E25-E81A5B60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err="1"/>
              <a:t>createDelbtn</a:t>
            </a:r>
            <a:r>
              <a:rPr lang="en-US"/>
              <a:t>(pos as integer)...cont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A97-900B-4C17-8BC6-95A11E0A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7624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With btn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.OnAction = "PriceList.DelBtnPressed"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.Caption = "Delete"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     .Name = "del" + CStr(pos)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End With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t.Value = pos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Application.ScreenUpdating = True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163748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A001-F490-45AC-8E25-E81A5B60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Destroydelbtn(pos as integer)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A97-900B-4C17-8BC6-95A11E0A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76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Private Sub </a:t>
            </a:r>
            <a:r>
              <a:rPr lang="en-US" err="1">
                <a:ea typeface="+mn-lt"/>
                <a:cs typeface="+mn-lt"/>
              </a:rPr>
              <a:t>DestroyDelBtn</a:t>
            </a:r>
            <a:r>
              <a:rPr lang="en-US">
                <a:ea typeface="+mn-lt"/>
                <a:cs typeface="+mn-lt"/>
              </a:rPr>
              <a:t>(pos As Integer)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'Deletes a Delete Button at the provided range value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Cells(pos, 14).</a:t>
            </a:r>
            <a:r>
              <a:rPr lang="en-US" err="1">
                <a:ea typeface="+mn-lt"/>
                <a:cs typeface="+mn-lt"/>
              </a:rPr>
              <a:t>ClearContents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 Shapes("del" + </a:t>
            </a:r>
            <a:r>
              <a:rPr lang="en-US" err="1">
                <a:ea typeface="+mn-lt"/>
                <a:cs typeface="+mn-lt"/>
              </a:rPr>
              <a:t>CStr</a:t>
            </a:r>
            <a:r>
              <a:rPr lang="en-US">
                <a:ea typeface="+mn-lt"/>
                <a:cs typeface="+mn-lt"/>
              </a:rPr>
              <a:t>(pos)).Delete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End Sub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A001-F490-45AC-8E25-E81A5B60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delbtnpressed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A97-900B-4C17-8BC6-95A11E0A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4476242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Private Sub DelBtnPressed()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Qry As String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Dim pos As Integer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pos = Mid(Application.Caller, 4)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Qry = "DELETE FROM dbo.CustomerCodeDetails WHERE dbo.CustomerCodeDetails.CustomerCodeDetailsID = "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Qry = Qry + CStr(Cells(pos, 8).Value)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SQLProc.ProcQry (Qry)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DestroyDelBtn Range("n3").Value</a:t>
            </a:r>
            <a:endParaRPr lang="en-US">
              <a:latin typeface="Lucida Console"/>
            </a:endParaRP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    UpdateData (True)</a:t>
            </a:r>
          </a:p>
          <a:p>
            <a:pPr>
              <a:buNone/>
            </a:pPr>
            <a:r>
              <a:rPr lang="en-US">
                <a:latin typeface="Lucida Console"/>
                <a:ea typeface="+mn-lt"/>
                <a:cs typeface="+mn-lt"/>
              </a:rPr>
              <a:t>End Sub</a:t>
            </a:r>
          </a:p>
          <a:p>
            <a:pPr>
              <a:buNone/>
            </a:pPr>
            <a:endParaRPr lang="en-US" dirty="0">
              <a:latin typeface="Lucida Console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1480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2">
            <a:extLst>
              <a:ext uri="{FF2B5EF4-FFF2-40B4-BE49-F238E27FC236}">
                <a16:creationId xmlns:a16="http://schemas.microsoft.com/office/drawing/2014/main" id="{AE0A5D81-5342-4986-A94E-7A5546C58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449"/>
            <a:ext cx="9143998" cy="685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879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2B25D-37B3-4034-AEB2-EF6F0318B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8EED9-D312-4B9E-AEA4-D0D54039E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2"/>
              </a:rPr>
              <a:t>https://images.rapgenius.com/bd7621c553337041b9f2ff22d3d16974.410x263x1.jpg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3"/>
              </a:rPr>
              <a:t>https://i.pinimg.com/originals/b7/bc/8a/b7bc8a82365e6aaa5c7c4a8a32c6255f.jpg</a:t>
            </a:r>
            <a:endParaRPr lang="en-US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4"/>
              </a:rPr>
              <a:t>https://upload.wikimedia.org/wikipedia/commons/e/ea/Thats_all_folks.svg</a:t>
            </a:r>
            <a:endParaRPr lang="en-US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014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94634-BA40-4079-8492-153B8CD5A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Github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0B102-A11F-4048-B2ED-2D4B8839D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547" y="2249487"/>
            <a:ext cx="8840228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https://github.com/DerekMulhausen/CodeMash.2020.VBA_SQL.git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90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2">
            <a:extLst>
              <a:ext uri="{FF2B5EF4-FFF2-40B4-BE49-F238E27FC236}">
                <a16:creationId xmlns:a16="http://schemas.microsoft.com/office/drawing/2014/main" id="{5B367C29-5200-4FF1-83B7-18B105A0B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9" name="Group 15">
            <a:extLst>
              <a:ext uri="{FF2B5EF4-FFF2-40B4-BE49-F238E27FC236}">
                <a16:creationId xmlns:a16="http://schemas.microsoft.com/office/drawing/2014/main" id="{EC711491-7BB6-4BE6-A470-44BF61D56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2" y="0"/>
            <a:ext cx="9040414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E4F104B-68BE-4E53-A6A5-5C5F93FF7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9" name="Rectangle 5">
                <a:extLst>
                  <a:ext uri="{FF2B5EF4-FFF2-40B4-BE49-F238E27FC236}">
                    <a16:creationId xmlns:a16="http://schemas.microsoft.com/office/drawing/2014/main" id="{EF4A7076-D6BC-4AE1-AE2C-C09B16AAB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6">
                <a:extLst>
                  <a:ext uri="{FF2B5EF4-FFF2-40B4-BE49-F238E27FC236}">
                    <a16:creationId xmlns:a16="http://schemas.microsoft.com/office/drawing/2014/main" id="{58FA119B-7250-4EC7-912F-F5613CC281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7">
                <a:extLst>
                  <a:ext uri="{FF2B5EF4-FFF2-40B4-BE49-F238E27FC236}">
                    <a16:creationId xmlns:a16="http://schemas.microsoft.com/office/drawing/2014/main" id="{7B9A9AED-D47E-44AD-AD6E-2EECC94D88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8">
                <a:extLst>
                  <a:ext uri="{FF2B5EF4-FFF2-40B4-BE49-F238E27FC236}">
                    <a16:creationId xmlns:a16="http://schemas.microsoft.com/office/drawing/2014/main" id="{00A30ECA-328D-4512-825B-0AD5960467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9">
                <a:extLst>
                  <a:ext uri="{FF2B5EF4-FFF2-40B4-BE49-F238E27FC236}">
                    <a16:creationId xmlns:a16="http://schemas.microsoft.com/office/drawing/2014/main" id="{14A218CE-B3D8-4A43-86CC-48980645AC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0">
                <a:extLst>
                  <a:ext uri="{FF2B5EF4-FFF2-40B4-BE49-F238E27FC236}">
                    <a16:creationId xmlns:a16="http://schemas.microsoft.com/office/drawing/2014/main" id="{E9743B7D-51BF-425C-A4B8-33B2E001E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1">
                <a:extLst>
                  <a:ext uri="{FF2B5EF4-FFF2-40B4-BE49-F238E27FC236}">
                    <a16:creationId xmlns:a16="http://schemas.microsoft.com/office/drawing/2014/main" id="{9BA633B3-C879-4E15-B66C-788B4C60A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2">
                <a:extLst>
                  <a:ext uri="{FF2B5EF4-FFF2-40B4-BE49-F238E27FC236}">
                    <a16:creationId xmlns:a16="http://schemas.microsoft.com/office/drawing/2014/main" id="{324C8953-B4E2-4DA0-B5D5-BD2A735E67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3">
                <a:extLst>
                  <a:ext uri="{FF2B5EF4-FFF2-40B4-BE49-F238E27FC236}">
                    <a16:creationId xmlns:a16="http://schemas.microsoft.com/office/drawing/2014/main" id="{717A3B65-FE80-419B-AB5D-48B5E3A7B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4">
                <a:extLst>
                  <a:ext uri="{FF2B5EF4-FFF2-40B4-BE49-F238E27FC236}">
                    <a16:creationId xmlns:a16="http://schemas.microsoft.com/office/drawing/2014/main" id="{675ECD78-7D6B-4A3F-8163-392D7F8D69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5">
                <a:extLst>
                  <a:ext uri="{FF2B5EF4-FFF2-40B4-BE49-F238E27FC236}">
                    <a16:creationId xmlns:a16="http://schemas.microsoft.com/office/drawing/2014/main" id="{8D036282-E32F-461D-BFB6-2A58D6D27A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Line 16">
                <a:extLst>
                  <a:ext uri="{FF2B5EF4-FFF2-40B4-BE49-F238E27FC236}">
                    <a16:creationId xmlns:a16="http://schemas.microsoft.com/office/drawing/2014/main" id="{F95EB10E-5264-467D-8382-A77C4DED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1" name="Freeform 17">
                <a:extLst>
                  <a:ext uri="{FF2B5EF4-FFF2-40B4-BE49-F238E27FC236}">
                    <a16:creationId xmlns:a16="http://schemas.microsoft.com/office/drawing/2014/main" id="{218F9268-D2F0-487B-A021-8786B65518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8">
                <a:extLst>
                  <a:ext uri="{FF2B5EF4-FFF2-40B4-BE49-F238E27FC236}">
                    <a16:creationId xmlns:a16="http://schemas.microsoft.com/office/drawing/2014/main" id="{B4AEE5AC-EF5C-42E4-B185-A176E19976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19">
                <a:extLst>
                  <a:ext uri="{FF2B5EF4-FFF2-40B4-BE49-F238E27FC236}">
                    <a16:creationId xmlns:a16="http://schemas.microsoft.com/office/drawing/2014/main" id="{E961E89F-C1DB-48E5-8B52-FDDAED9E0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0">
                <a:extLst>
                  <a:ext uri="{FF2B5EF4-FFF2-40B4-BE49-F238E27FC236}">
                    <a16:creationId xmlns:a16="http://schemas.microsoft.com/office/drawing/2014/main" id="{412962B4-425A-4C36-A65A-0F66ED7CD3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Rectangle 21">
                <a:extLst>
                  <a:ext uri="{FF2B5EF4-FFF2-40B4-BE49-F238E27FC236}">
                    <a16:creationId xmlns:a16="http://schemas.microsoft.com/office/drawing/2014/main" id="{037BE3F7-563A-4D9A-BC98-C71F727D2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2">
                <a:extLst>
                  <a:ext uri="{FF2B5EF4-FFF2-40B4-BE49-F238E27FC236}">
                    <a16:creationId xmlns:a16="http://schemas.microsoft.com/office/drawing/2014/main" id="{2FDB1005-EB5E-475A-AC43-4ED3E563D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3">
                <a:extLst>
                  <a:ext uri="{FF2B5EF4-FFF2-40B4-BE49-F238E27FC236}">
                    <a16:creationId xmlns:a16="http://schemas.microsoft.com/office/drawing/2014/main" id="{68BFFBC6-C704-42A7-9D7E-AFB5C37FBD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4">
                <a:extLst>
                  <a:ext uri="{FF2B5EF4-FFF2-40B4-BE49-F238E27FC236}">
                    <a16:creationId xmlns:a16="http://schemas.microsoft.com/office/drawing/2014/main" id="{4888EAD7-EBE9-4549-9A91-6FEC611536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5">
                <a:extLst>
                  <a:ext uri="{FF2B5EF4-FFF2-40B4-BE49-F238E27FC236}">
                    <a16:creationId xmlns:a16="http://schemas.microsoft.com/office/drawing/2014/main" id="{B79BC975-BE42-4B57-8335-1699BC0AB1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6">
                <a:extLst>
                  <a:ext uri="{FF2B5EF4-FFF2-40B4-BE49-F238E27FC236}">
                    <a16:creationId xmlns:a16="http://schemas.microsoft.com/office/drawing/2014/main" id="{3998B4F0-CA80-490A-A256-1600E7EA88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7">
                <a:extLst>
                  <a:ext uri="{FF2B5EF4-FFF2-40B4-BE49-F238E27FC236}">
                    <a16:creationId xmlns:a16="http://schemas.microsoft.com/office/drawing/2014/main" id="{2052C104-8168-487E-9044-454DA83AB2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8">
                <a:extLst>
                  <a:ext uri="{FF2B5EF4-FFF2-40B4-BE49-F238E27FC236}">
                    <a16:creationId xmlns:a16="http://schemas.microsoft.com/office/drawing/2014/main" id="{63ACA30B-5F59-400C-A7CE-D17B5647E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9">
                <a:extLst>
                  <a:ext uri="{FF2B5EF4-FFF2-40B4-BE49-F238E27FC236}">
                    <a16:creationId xmlns:a16="http://schemas.microsoft.com/office/drawing/2014/main" id="{2E16F318-A142-4353-9949-B4E3A09FE0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30">
                <a:extLst>
                  <a:ext uri="{FF2B5EF4-FFF2-40B4-BE49-F238E27FC236}">
                    <a16:creationId xmlns:a16="http://schemas.microsoft.com/office/drawing/2014/main" id="{8AE8DBB4-2468-4A78-A54D-FD77C5DC8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31">
                <a:extLst>
                  <a:ext uri="{FF2B5EF4-FFF2-40B4-BE49-F238E27FC236}">
                    <a16:creationId xmlns:a16="http://schemas.microsoft.com/office/drawing/2014/main" id="{B0E7CEF2-11E4-465C-8F1F-AA8367F96A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8B30AFD-E104-45DD-BFBB-5A41F1413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9" name="Freeform 32">
                <a:extLst>
                  <a:ext uri="{FF2B5EF4-FFF2-40B4-BE49-F238E27FC236}">
                    <a16:creationId xmlns:a16="http://schemas.microsoft.com/office/drawing/2014/main" id="{CE45A3DF-350B-4A5E-AEBE-F0F280AD03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3">
                <a:extLst>
                  <a:ext uri="{FF2B5EF4-FFF2-40B4-BE49-F238E27FC236}">
                    <a16:creationId xmlns:a16="http://schemas.microsoft.com/office/drawing/2014/main" id="{966D2640-A438-4FB6-B781-5A52DEC85C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4">
                <a:extLst>
                  <a:ext uri="{FF2B5EF4-FFF2-40B4-BE49-F238E27FC236}">
                    <a16:creationId xmlns:a16="http://schemas.microsoft.com/office/drawing/2014/main" id="{34E1EFFF-720C-4CC0-9F95-DD1DAF99AD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EA7AB0E1-6C49-409D-86F5-BE00BDDFC0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5D17598C-0C57-4F4E-8F6B-A2AD8071F8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7">
                <a:extLst>
                  <a:ext uri="{FF2B5EF4-FFF2-40B4-BE49-F238E27FC236}">
                    <a16:creationId xmlns:a16="http://schemas.microsoft.com/office/drawing/2014/main" id="{EBEBC0DC-F56F-48FE-824E-E9378C4897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8">
                <a:extLst>
                  <a:ext uri="{FF2B5EF4-FFF2-40B4-BE49-F238E27FC236}">
                    <a16:creationId xmlns:a16="http://schemas.microsoft.com/office/drawing/2014/main" id="{CC7FDCF1-1736-48A0-BDB2-87D6E0906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9">
                <a:extLst>
                  <a:ext uri="{FF2B5EF4-FFF2-40B4-BE49-F238E27FC236}">
                    <a16:creationId xmlns:a16="http://schemas.microsoft.com/office/drawing/2014/main" id="{2A650CF5-564F-44D1-AB08-6C500DD3C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40">
                <a:extLst>
                  <a:ext uri="{FF2B5EF4-FFF2-40B4-BE49-F238E27FC236}">
                    <a16:creationId xmlns:a16="http://schemas.microsoft.com/office/drawing/2014/main" id="{3108FEFA-0402-4C1C-AE39-5ADC09402F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Rectangle 41">
                <a:extLst>
                  <a:ext uri="{FF2B5EF4-FFF2-40B4-BE49-F238E27FC236}">
                    <a16:creationId xmlns:a16="http://schemas.microsoft.com/office/drawing/2014/main" id="{340AE827-F344-464F-851C-E03AFC98D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2EAE04C-2738-49EA-94B3-B51379D50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Round 1: Basic crud application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CE76E-D76E-43E3-B21F-C687AC0B8C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52545" y="2249487"/>
            <a:ext cx="3533012" cy="354171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/>
              <a:t>Design User Interface</a:t>
            </a:r>
          </a:p>
          <a:p>
            <a:r>
              <a:rPr lang="en-US"/>
              <a:t>Setup Connections</a:t>
            </a:r>
          </a:p>
          <a:p>
            <a:r>
              <a:rPr lang="en-US"/>
              <a:t>Create </a:t>
            </a:r>
            <a:r>
              <a:rPr lang="en-US" err="1"/>
              <a:t>PriceList</a:t>
            </a:r>
            <a:r>
              <a:rPr lang="en-US"/>
              <a:t> framework</a:t>
            </a:r>
          </a:p>
          <a:p>
            <a:r>
              <a:rPr lang="en-US"/>
              <a:t>Setup Item, Customer, and Customer Codes retrieval</a:t>
            </a:r>
          </a:p>
          <a:p>
            <a:r>
              <a:rPr lang="en-US"/>
              <a:t>Create</a:t>
            </a:r>
          </a:p>
          <a:p>
            <a:r>
              <a:rPr lang="en-US"/>
              <a:t>Read/Update</a:t>
            </a:r>
          </a:p>
          <a:p>
            <a:r>
              <a:rPr lang="en-US"/>
              <a:t>Delete</a:t>
            </a:r>
          </a:p>
        </p:txBody>
      </p:sp>
      <p:pic>
        <p:nvPicPr>
          <p:cNvPr id="5" name="Picture 6" descr="A picture containing bicycle, man, playing, standing&#10;&#10;Description generated with very high confidence">
            <a:extLst>
              <a:ext uri="{FF2B5EF4-FFF2-40B4-BE49-F238E27FC236}">
                <a16:creationId xmlns:a16="http://schemas.microsoft.com/office/drawing/2014/main" id="{A1A01280-78D9-4A8F-9EB0-8F0CB7E19D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38469" y="2677288"/>
            <a:ext cx="3656408" cy="2345452"/>
          </a:xfrm>
        </p:spPr>
      </p:pic>
    </p:spTree>
    <p:extLst>
      <p:ext uri="{BB962C8B-B14F-4D97-AF65-F5344CB8AC3E}">
        <p14:creationId xmlns:p14="http://schemas.microsoft.com/office/powerpoint/2010/main" val="1851438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01F67CC9-D773-4B4B-8A55-D5DAEC341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6ADE345-934A-48DB-BA6C-AE5ED0B5C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>
            <a:normAutofit/>
          </a:bodyPr>
          <a:lstStyle/>
          <a:p>
            <a:r>
              <a:rPr lang="en-US"/>
              <a:t>Step 1: Design user interface</a:t>
            </a:r>
          </a:p>
        </p:txBody>
      </p:sp>
      <p:graphicFrame>
        <p:nvGraphicFramePr>
          <p:cNvPr id="20" name="Content Placeholder 5">
            <a:extLst>
              <a:ext uri="{FF2B5EF4-FFF2-40B4-BE49-F238E27FC236}">
                <a16:creationId xmlns:a16="http://schemas.microsoft.com/office/drawing/2014/main" id="{04207221-7E4E-44E4-A6B5-21A16C923E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7206161"/>
              </p:ext>
            </p:extLst>
          </p:nvPr>
        </p:nvGraphicFramePr>
        <p:xfrm>
          <a:off x="856059" y="2249488"/>
          <a:ext cx="74295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5796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F5110EC8-FD08-4F78-A93A-4A7F62D9B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C3893399-0C84-473C-81C0-84BA04502B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DB3D445D-B74C-4AA6-B968-79A38A2EBE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CE203942-62B9-4EDE-A259-C147D86E32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9CE802DC-6319-448B-A09C-6614D8BA71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2F1C3D7A-9679-4867-B73D-1D1BDD9BE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722BC4E1-8959-4F2D-ACAE-BDF41F0131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DC8A4BA2-311F-40D1-BB60-9095128457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618C0D16-117E-4381-BE0E-682CFE0424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51D14C9C-0718-460F-A72F-8B4B2AF47B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CC6D9F64-0C62-4E10-8C20-8F00E7AD6D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413EF57-6B88-4415-A0BF-5469DA8990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6DC19C06-0BEB-4BFD-B3E5-10400695F0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A779F4ED-849A-4419-97F6-0C52C5F587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B2C19D4-E40F-4A0B-B91E-5EE55B3238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B11AC61-CAD9-4686-83AC-061EE35828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55796C9A-99D0-442B-8AE2-D6EFC2F207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1185BFC0-96A7-46C5-9490-A04A2549EE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E79DF8F0-EA81-4E26-9564-7AFD0362DA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D2E1E27-405C-4EB2-BB99-772DA50473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B54EBEA5-5D3C-4D0D-9F3A-4FDBE7E3FA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Sub>
          <a:bldDgm bld="one"/>
        </p:bldSub>
      </p:bldGraphic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4513</Words>
  <Application>Microsoft Office PowerPoint</Application>
  <PresentationFormat>On-screen Show (4:3)</PresentationFormat>
  <Paragraphs>521</Paragraphs>
  <Slides>69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Arial</vt:lpstr>
      <vt:lpstr>Calibri</vt:lpstr>
      <vt:lpstr>Lucida Console</vt:lpstr>
      <vt:lpstr>Tw Cen MT</vt:lpstr>
      <vt:lpstr>Tw Cen MT</vt:lpstr>
      <vt:lpstr>Circuit</vt:lpstr>
      <vt:lpstr>Building a Full CRUD Application in Excel with VBA and SQL Integration</vt:lpstr>
      <vt:lpstr>Who am I?</vt:lpstr>
      <vt:lpstr>Why excel vba with sql?</vt:lpstr>
      <vt:lpstr>Environment setup</vt:lpstr>
      <vt:lpstr>What are we building? </vt:lpstr>
      <vt:lpstr>VBA Ide tour</vt:lpstr>
      <vt:lpstr>Github repo</vt:lpstr>
      <vt:lpstr>Round 1: Basic crud application</vt:lpstr>
      <vt:lpstr>Step 1: Design user interface</vt:lpstr>
      <vt:lpstr>Step 2: Setup connections</vt:lpstr>
      <vt:lpstr>Add ActiveX reference</vt:lpstr>
      <vt:lpstr>Create SQLProc Module</vt:lpstr>
      <vt:lpstr>Add Global variables</vt:lpstr>
      <vt:lpstr>Add OpenConn()</vt:lpstr>
      <vt:lpstr>Add CloseConn()</vt:lpstr>
      <vt:lpstr>Add GetRecset(qry as string) as variant</vt:lpstr>
      <vt:lpstr>Add GetStr(qry as string) as string</vt:lpstr>
      <vt:lpstr>Add procqry(qry as string)</vt:lpstr>
      <vt:lpstr>CREATE Test</vt:lpstr>
      <vt:lpstr>Step 3: Pricelist skeleton</vt:lpstr>
      <vt:lpstr>Item, Customer, and Customer Codes</vt:lpstr>
      <vt:lpstr>Item, Customer, and Customer Codes...Continuted</vt:lpstr>
      <vt:lpstr>CReate</vt:lpstr>
      <vt:lpstr>Read/Update</vt:lpstr>
      <vt:lpstr>delete</vt:lpstr>
      <vt:lpstr>STEP 4: SETUP ITEM, CUSTOMER, AND CUSTOMER CODES RETRIEVAL</vt:lpstr>
      <vt:lpstr>STEP 4: (Continued)</vt:lpstr>
      <vt:lpstr>Workbook_Open()</vt:lpstr>
      <vt:lpstr>Worksheet_activate()</vt:lpstr>
      <vt:lpstr>Popcustnames()</vt:lpstr>
      <vt:lpstr>Cbocustomername_change()</vt:lpstr>
      <vt:lpstr>Getcustomerid() as integer</vt:lpstr>
      <vt:lpstr>Popitemnames()</vt:lpstr>
      <vt:lpstr>Cboitemname_change()</vt:lpstr>
      <vt:lpstr>Getitemid() as integer</vt:lpstr>
      <vt:lpstr>Proccustcode()</vt:lpstr>
      <vt:lpstr>Proccustcode()…Cont</vt:lpstr>
      <vt:lpstr>Proccustcode…Cont(again)</vt:lpstr>
      <vt:lpstr>Popcustcode(…)</vt:lpstr>
      <vt:lpstr>sTEP 5: create</vt:lpstr>
      <vt:lpstr>Btnwritetodb_click()</vt:lpstr>
      <vt:lpstr>Btnwritetodb_click()…Cont(0)</vt:lpstr>
      <vt:lpstr>Btnwritetodb_click()…Cont(1)</vt:lpstr>
      <vt:lpstr>Btnwritetodb_click()…Cont(2)</vt:lpstr>
      <vt:lpstr>sTEP 6: Read and update</vt:lpstr>
      <vt:lpstr>Create connections</vt:lpstr>
      <vt:lpstr>Create connections...Cont(0)</vt:lpstr>
      <vt:lpstr>Create connections...Cont(1)</vt:lpstr>
      <vt:lpstr>Create connections...Cont(2 )</vt:lpstr>
      <vt:lpstr>Create connections...Cont(3)</vt:lpstr>
      <vt:lpstr>Create connections...Cont(4)</vt:lpstr>
      <vt:lpstr>Write button handlers</vt:lpstr>
      <vt:lpstr>UpdateData(VerifyUpdate as Boolean)</vt:lpstr>
      <vt:lpstr>UpdateData(VerifyUpdate as Boolean)...cont(0)</vt:lpstr>
      <vt:lpstr>UpdateData(VerifyUpdate as Boolean)...cont(1)</vt:lpstr>
      <vt:lpstr>UpdateData(VerifyUpdate as Boolean)...cont(2)</vt:lpstr>
      <vt:lpstr>UpdateData(VerifyUpdate as Boolean)...cont(3)</vt:lpstr>
      <vt:lpstr>CompareAndupdate(ods as worksheet, nds as worksheet)</vt:lpstr>
      <vt:lpstr>CompareAndupdate(ods as worksheet, nds as worksheet)...cont(0)</vt:lpstr>
      <vt:lpstr>CompareAndupdate(ods as worksheet, nds as worksheet)...cont(1)</vt:lpstr>
      <vt:lpstr>CompareAndupdate(ods as worksheet, nds as worksheet)...cont(2)</vt:lpstr>
      <vt:lpstr>sTEP 7: Delete</vt:lpstr>
      <vt:lpstr>Add max position formula</vt:lpstr>
      <vt:lpstr>createDelbtn(pos as integer)</vt:lpstr>
      <vt:lpstr>createDelbtn(pos as integer)...cont</vt:lpstr>
      <vt:lpstr>Destroydelbtn(pos as integer)</vt:lpstr>
      <vt:lpstr>delbtnpressed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Full CRUD Application in Excel with VBA and SQL Integration</dc:title>
  <dc:creator>Derek Mulhausen</dc:creator>
  <cp:lastModifiedBy>Derek Mulhausen</cp:lastModifiedBy>
  <cp:revision>217</cp:revision>
  <dcterms:created xsi:type="dcterms:W3CDTF">2019-12-24T00:56:39Z</dcterms:created>
  <dcterms:modified xsi:type="dcterms:W3CDTF">2020-01-07T13:22:28Z</dcterms:modified>
</cp:coreProperties>
</file>